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7" r:id="rId1"/>
  </p:sldMasterIdLst>
  <p:notesMasterIdLst>
    <p:notesMasterId r:id="rId13"/>
  </p:notesMasterIdLst>
  <p:sldIdLst>
    <p:sldId id="256" r:id="rId2"/>
    <p:sldId id="267" r:id="rId3"/>
    <p:sldId id="260" r:id="rId4"/>
    <p:sldId id="268" r:id="rId5"/>
    <p:sldId id="264" r:id="rId6"/>
    <p:sldId id="269" r:id="rId7"/>
    <p:sldId id="265" r:id="rId8"/>
    <p:sldId id="271" r:id="rId9"/>
    <p:sldId id="263" r:id="rId10"/>
    <p:sldId id="266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D8F599-BEF4-4F13-90B3-47B9B88CEF4F}" v="83" dt="2024-11-15T11:21:16.943"/>
    <p1510:client id="{88D3E5F1-8D02-818A-5209-5E890668E554}" v="42" dt="2024-11-15T11:02:20.584"/>
    <p1510:client id="{9A3273D4-ED5D-2BDE-3483-201DC9622F97}" v="24" dt="2024-11-14T20:49:19.168"/>
    <p1510:client id="{A3B5AC89-125A-7E3A-0FF4-8151D5E4249D}" v="68" dt="2024-11-13T14:44:15.938"/>
    <p1510:client id="{B8B47778-9C98-B797-240E-4C57493679D6}" v="17" dt="2024-11-13T17:17:23.795"/>
    <p1510:client id="{C1F903FE-9021-B7CE-0FD4-2390602B98F8}" v="269" dt="2024-11-14T20:45:53.321"/>
    <p1510:client id="{E4618C43-CD1D-382A-095A-160254922E09}" v="190" dt="2024-11-13T14:34:06.149"/>
    <p1510:client id="{E653C1FE-D8D8-1A0D-2150-89C7992E212C}" v="105" dt="2024-11-14T19:51:03.279"/>
    <p1510:client id="{F4B0356B-BFE5-CBAD-097A-1601122ABFDB}" v="490" dt="2024-11-14T20:25:55.3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pijn Brinkman (1078024)" userId="S::1078024@hr.nl::431717ca-6b52-48ab-8127-c746e8dd3654" providerId="AD" clId="Web-{B8B47778-9C98-B797-240E-4C57493679D6}"/>
    <pc:docChg chg="modSld">
      <pc:chgData name="Pepijn Brinkman (1078024)" userId="S::1078024@hr.nl::431717ca-6b52-48ab-8127-c746e8dd3654" providerId="AD" clId="Web-{B8B47778-9C98-B797-240E-4C57493679D6}" dt="2024-11-13T17:17:23.795" v="16" actId="20577"/>
      <pc:docMkLst>
        <pc:docMk/>
      </pc:docMkLst>
      <pc:sldChg chg="modSp">
        <pc:chgData name="Pepijn Brinkman (1078024)" userId="S::1078024@hr.nl::431717ca-6b52-48ab-8127-c746e8dd3654" providerId="AD" clId="Web-{B8B47778-9C98-B797-240E-4C57493679D6}" dt="2024-11-13T17:17:23.795" v="16" actId="20577"/>
        <pc:sldMkLst>
          <pc:docMk/>
          <pc:sldMk cId="2091923519" sldId="269"/>
        </pc:sldMkLst>
        <pc:spChg chg="mod">
          <ac:chgData name="Pepijn Brinkman (1078024)" userId="S::1078024@hr.nl::431717ca-6b52-48ab-8127-c746e8dd3654" providerId="AD" clId="Web-{B8B47778-9C98-B797-240E-4C57493679D6}" dt="2024-11-13T17:17:23.795" v="16" actId="20577"/>
          <ac:spMkLst>
            <pc:docMk/>
            <pc:sldMk cId="2091923519" sldId="269"/>
            <ac:spMk id="17" creationId="{FBD0F59C-99C3-F41B-4071-25FBA0C73D3B}"/>
          </ac:spMkLst>
        </pc:spChg>
      </pc:sldChg>
    </pc:docChg>
  </pc:docChgLst>
  <pc:docChgLst>
    <pc:chgData name="Pepijn Brinkman (1078024)" userId="S::1078024@hr.nl::431717ca-6b52-48ab-8127-c746e8dd3654" providerId="AD" clId="Web-{F6DE3E3E-B85B-1D54-8A7E-F6D92CF22DB2}"/>
    <pc:docChg chg="addSld modSld sldOrd">
      <pc:chgData name="Pepijn Brinkman (1078024)" userId="S::1078024@hr.nl::431717ca-6b52-48ab-8127-c746e8dd3654" providerId="AD" clId="Web-{F6DE3E3E-B85B-1D54-8A7E-F6D92CF22DB2}" dt="2024-09-13T13:40:48.118" v="67" actId="20577"/>
      <pc:docMkLst>
        <pc:docMk/>
      </pc:docMkLst>
      <pc:sldChg chg="modSp new ord">
        <pc:chgData name="Pepijn Brinkman (1078024)" userId="S::1078024@hr.nl::431717ca-6b52-48ab-8127-c746e8dd3654" providerId="AD" clId="Web-{F6DE3E3E-B85B-1D54-8A7E-F6D92CF22DB2}" dt="2024-09-13T13:34:19.060" v="39"/>
        <pc:sldMkLst>
          <pc:docMk/>
          <pc:sldMk cId="4088527815" sldId="259"/>
        </pc:sldMkLst>
      </pc:sldChg>
      <pc:sldChg chg="modSp new">
        <pc:chgData name="Pepijn Brinkman (1078024)" userId="S::1078024@hr.nl::431717ca-6b52-48ab-8127-c746e8dd3654" providerId="AD" clId="Web-{F6DE3E3E-B85B-1D54-8A7E-F6D92CF22DB2}" dt="2024-09-13T13:40:48.118" v="67" actId="20577"/>
        <pc:sldMkLst>
          <pc:docMk/>
          <pc:sldMk cId="2297101353" sldId="260"/>
        </pc:sldMkLst>
        <pc:spChg chg="mod">
          <ac:chgData name="Pepijn Brinkman (1078024)" userId="S::1078024@hr.nl::431717ca-6b52-48ab-8127-c746e8dd3654" providerId="AD" clId="Web-{F6DE3E3E-B85B-1D54-8A7E-F6D92CF22DB2}" dt="2024-09-13T13:31:54.009" v="16" actId="20577"/>
          <ac:spMkLst>
            <pc:docMk/>
            <pc:sldMk cId="2297101353" sldId="260"/>
            <ac:spMk id="2" creationId="{776AA65B-0850-5C50-21F5-1C79F00FEABF}"/>
          </ac:spMkLst>
        </pc:spChg>
        <pc:spChg chg="mod">
          <ac:chgData name="Pepijn Brinkman (1078024)" userId="S::1078024@hr.nl::431717ca-6b52-48ab-8127-c746e8dd3654" providerId="AD" clId="Web-{F6DE3E3E-B85B-1D54-8A7E-F6D92CF22DB2}" dt="2024-09-13T13:40:48.118" v="67" actId="20577"/>
          <ac:spMkLst>
            <pc:docMk/>
            <pc:sldMk cId="2297101353" sldId="260"/>
            <ac:spMk id="3" creationId="{DB452A90-5269-BF25-4CE6-324649A9ADE7}"/>
          </ac:spMkLst>
        </pc:spChg>
      </pc:sldChg>
    </pc:docChg>
  </pc:docChgLst>
  <pc:docChgLst>
    <pc:chgData name="Derk Ottersberg (1076265)" userId="S::1076265@hr.nl::ed2390c0-1590-463b-8ead-4aa08592d1a3" providerId="AD" clId="Web-{A460941A-C695-6BA2-E623-24208374A510}"/>
    <pc:docChg chg="addSld modSld addMainMaster delMainMaster">
      <pc:chgData name="Derk Ottersberg (1076265)" userId="S::1076265@hr.nl::ed2390c0-1590-463b-8ead-4aa08592d1a3" providerId="AD" clId="Web-{A460941A-C695-6BA2-E623-24208374A510}" dt="2024-09-13T14:04:49.395" v="103" actId="14100"/>
      <pc:docMkLst>
        <pc:docMk/>
      </pc:docMkLst>
      <pc:sldChg chg="addSp delSp modSp mod setBg modClrScheme chgLayout">
        <pc:chgData name="Derk Ottersberg (1076265)" userId="S::1076265@hr.nl::ed2390c0-1590-463b-8ead-4aa08592d1a3" providerId="AD" clId="Web-{A460941A-C695-6BA2-E623-24208374A510}" dt="2024-09-13T13:15:59.993" v="15"/>
        <pc:sldMkLst>
          <pc:docMk/>
          <pc:sldMk cId="109857222" sldId="256"/>
        </pc:sldMkLst>
        <pc:spChg chg="mod">
          <ac:chgData name="Derk Ottersberg (1076265)" userId="S::1076265@hr.nl::ed2390c0-1590-463b-8ead-4aa08592d1a3" providerId="AD" clId="Web-{A460941A-C695-6BA2-E623-24208374A510}" dt="2024-09-13T13:15:59.993" v="15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erk Ottersberg (1076265)" userId="S::1076265@hr.nl::ed2390c0-1590-463b-8ead-4aa08592d1a3" providerId="AD" clId="Web-{A460941A-C695-6BA2-E623-24208374A510}" dt="2024-09-13T13:15:59.993" v="15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Derk Ottersberg (1076265)" userId="S::1076265@hr.nl::ed2390c0-1590-463b-8ead-4aa08592d1a3" providerId="AD" clId="Web-{A460941A-C695-6BA2-E623-24208374A510}" dt="2024-09-13T13:15:59.993" v="15"/>
          <ac:spMkLst>
            <pc:docMk/>
            <pc:sldMk cId="109857222" sldId="256"/>
            <ac:spMk id="22" creationId="{33E93247-6229-44AB-A550-739E971E690B}"/>
          </ac:spMkLst>
        </pc:spChg>
        <pc:picChg chg="add mod ord">
          <ac:chgData name="Derk Ottersberg (1076265)" userId="S::1076265@hr.nl::ed2390c0-1590-463b-8ead-4aa08592d1a3" providerId="AD" clId="Web-{A460941A-C695-6BA2-E623-24208374A510}" dt="2024-09-13T13:15:59.993" v="15"/>
          <ac:picMkLst>
            <pc:docMk/>
            <pc:sldMk cId="109857222" sldId="256"/>
            <ac:picMk id="4" creationId="{613E8496-9903-FA34-9313-FD48F81F2130}"/>
          </ac:picMkLst>
        </pc:picChg>
        <pc:cxnChg chg="add">
          <ac:chgData name="Derk Ottersberg (1076265)" userId="S::1076265@hr.nl::ed2390c0-1590-463b-8ead-4aa08592d1a3" providerId="AD" clId="Web-{A460941A-C695-6BA2-E623-24208374A510}" dt="2024-09-13T13:15:59.993" v="15"/>
          <ac:cxnSpMkLst>
            <pc:docMk/>
            <pc:sldMk cId="109857222" sldId="256"/>
            <ac:cxnSpMk id="23" creationId="{EE2E603F-4A95-4FE8-BB06-211DFD75DBEF}"/>
          </ac:cxnSpMkLst>
        </pc:cxnChg>
      </pc:sldChg>
      <pc:sldChg chg="modSp new">
        <pc:chgData name="Derk Ottersberg (1076265)" userId="S::1076265@hr.nl::ed2390c0-1590-463b-8ead-4aa08592d1a3" providerId="AD" clId="Web-{A460941A-C695-6BA2-E623-24208374A510}" dt="2024-09-13T13:16:31.588" v="19" actId="20577"/>
        <pc:sldMkLst>
          <pc:docMk/>
          <pc:sldMk cId="3035354452" sldId="257"/>
        </pc:sldMkLst>
      </pc:sldChg>
      <pc:sldChg chg="modSp new">
        <pc:chgData name="Derk Ottersberg (1076265)" userId="S::1076265@hr.nl::ed2390c0-1590-463b-8ead-4aa08592d1a3" providerId="AD" clId="Web-{A460941A-C695-6BA2-E623-24208374A510}" dt="2024-09-13T13:56:55.611" v="87" actId="20577"/>
        <pc:sldMkLst>
          <pc:docMk/>
          <pc:sldMk cId="3922486767" sldId="258"/>
        </pc:sldMkLst>
        <pc:spChg chg="mod">
          <ac:chgData name="Derk Ottersberg (1076265)" userId="S::1076265@hr.nl::ed2390c0-1590-463b-8ead-4aa08592d1a3" providerId="AD" clId="Web-{A460941A-C695-6BA2-E623-24208374A510}" dt="2024-09-13T13:16:33.635" v="21" actId="20577"/>
          <ac:spMkLst>
            <pc:docMk/>
            <pc:sldMk cId="3922486767" sldId="258"/>
            <ac:spMk id="2" creationId="{FF956EC1-D74B-14C6-3885-42CDDE439C69}"/>
          </ac:spMkLst>
        </pc:spChg>
        <pc:spChg chg="mod">
          <ac:chgData name="Derk Ottersberg (1076265)" userId="S::1076265@hr.nl::ed2390c0-1590-463b-8ead-4aa08592d1a3" providerId="AD" clId="Web-{A460941A-C695-6BA2-E623-24208374A510}" dt="2024-09-13T13:56:55.611" v="87" actId="20577"/>
          <ac:spMkLst>
            <pc:docMk/>
            <pc:sldMk cId="3922486767" sldId="258"/>
            <ac:spMk id="3" creationId="{77F9FABE-DF50-D68E-021E-FAC311069DF0}"/>
          </ac:spMkLst>
        </pc:spChg>
      </pc:sldChg>
      <pc:sldChg chg="addSp modSp new">
        <pc:chgData name="Derk Ottersberg (1076265)" userId="S::1076265@hr.nl::ed2390c0-1590-463b-8ead-4aa08592d1a3" providerId="AD" clId="Web-{A460941A-C695-6BA2-E623-24208374A510}" dt="2024-09-13T14:04:49.395" v="103" actId="14100"/>
        <pc:sldMkLst>
          <pc:docMk/>
          <pc:sldMk cId="2574699124" sldId="261"/>
        </pc:sldMkLst>
      </pc:sldChg>
      <pc:sldMasterChg chg="del delSldLayout">
        <pc:chgData name="Derk Ottersberg (1076265)" userId="S::1076265@hr.nl::ed2390c0-1590-463b-8ead-4aa08592d1a3" providerId="AD" clId="Web-{A460941A-C695-6BA2-E623-24208374A510}" dt="2024-09-13T13:14:30.756" v="0"/>
        <pc:sldMasterMkLst>
          <pc:docMk/>
          <pc:sldMasterMk cId="2460954070" sldId="2147483660"/>
        </pc:sldMasterMkLst>
        <pc:sldLayoutChg chg="del">
          <pc:chgData name="Derk Ottersberg (1076265)" userId="S::1076265@hr.nl::ed2390c0-1590-463b-8ead-4aa08592d1a3" providerId="AD" clId="Web-{A460941A-C695-6BA2-E623-24208374A510}" dt="2024-09-13T13:14:30.756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Derk Ottersberg (1076265)" userId="S::1076265@hr.nl::ed2390c0-1590-463b-8ead-4aa08592d1a3" providerId="AD" clId="Web-{A460941A-C695-6BA2-E623-24208374A510}" dt="2024-09-13T13:14:30.756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Derk Ottersberg (1076265)" userId="S::1076265@hr.nl::ed2390c0-1590-463b-8ead-4aa08592d1a3" providerId="AD" clId="Web-{A460941A-C695-6BA2-E623-24208374A510}" dt="2024-09-13T13:14:30.756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Derk Ottersberg (1076265)" userId="S::1076265@hr.nl::ed2390c0-1590-463b-8ead-4aa08592d1a3" providerId="AD" clId="Web-{A460941A-C695-6BA2-E623-24208374A510}" dt="2024-09-13T13:14:30.756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Derk Ottersberg (1076265)" userId="S::1076265@hr.nl::ed2390c0-1590-463b-8ead-4aa08592d1a3" providerId="AD" clId="Web-{A460941A-C695-6BA2-E623-24208374A510}" dt="2024-09-13T13:14:30.756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Derk Ottersberg (1076265)" userId="S::1076265@hr.nl::ed2390c0-1590-463b-8ead-4aa08592d1a3" providerId="AD" clId="Web-{A460941A-C695-6BA2-E623-24208374A510}" dt="2024-09-13T13:14:30.756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Derk Ottersberg (1076265)" userId="S::1076265@hr.nl::ed2390c0-1590-463b-8ead-4aa08592d1a3" providerId="AD" clId="Web-{A460941A-C695-6BA2-E623-24208374A510}" dt="2024-09-13T13:14:30.756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Derk Ottersberg (1076265)" userId="S::1076265@hr.nl::ed2390c0-1590-463b-8ead-4aa08592d1a3" providerId="AD" clId="Web-{A460941A-C695-6BA2-E623-24208374A510}" dt="2024-09-13T13:14:30.756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Derk Ottersberg (1076265)" userId="S::1076265@hr.nl::ed2390c0-1590-463b-8ead-4aa08592d1a3" providerId="AD" clId="Web-{A460941A-C695-6BA2-E623-24208374A510}" dt="2024-09-13T13:14:30.756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Derk Ottersberg (1076265)" userId="S::1076265@hr.nl::ed2390c0-1590-463b-8ead-4aa08592d1a3" providerId="AD" clId="Web-{A460941A-C695-6BA2-E623-24208374A510}" dt="2024-09-13T13:14:30.756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Derk Ottersberg (1076265)" userId="S::1076265@hr.nl::ed2390c0-1590-463b-8ead-4aa08592d1a3" providerId="AD" clId="Web-{A460941A-C695-6BA2-E623-24208374A510}" dt="2024-09-13T13:14:30.756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">
        <pc:chgData name="Derk Ottersberg (1076265)" userId="S::1076265@hr.nl::ed2390c0-1590-463b-8ead-4aa08592d1a3" providerId="AD" clId="Web-{A460941A-C695-6BA2-E623-24208374A510}" dt="2024-09-13T13:15:59.993" v="15"/>
        <pc:sldMasterMkLst>
          <pc:docMk/>
          <pc:sldMasterMk cId="3029737434" sldId="2147483724"/>
        </pc:sldMasterMkLst>
        <pc:sldLayoutChg chg="add del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3029737434" sldId="2147483724"/>
            <pc:sldLayoutMk cId="54113593" sldId="2147483713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3029737434" sldId="2147483724"/>
            <pc:sldLayoutMk cId="926760263" sldId="2147483714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3029737434" sldId="2147483724"/>
            <pc:sldLayoutMk cId="774927629" sldId="2147483715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3029737434" sldId="2147483724"/>
            <pc:sldLayoutMk cId="3443554723" sldId="2147483716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3029737434" sldId="2147483724"/>
            <pc:sldLayoutMk cId="1240500244" sldId="2147483717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3029737434" sldId="2147483724"/>
            <pc:sldLayoutMk cId="284032520" sldId="2147483718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3029737434" sldId="2147483724"/>
            <pc:sldLayoutMk cId="1500924733" sldId="2147483719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3029737434" sldId="2147483724"/>
            <pc:sldLayoutMk cId="1671839305" sldId="2147483720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3029737434" sldId="2147483724"/>
            <pc:sldLayoutMk cId="3896872917" sldId="2147483721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3029737434" sldId="2147483724"/>
            <pc:sldLayoutMk cId="1621599151" sldId="2147483722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3029737434" sldId="2147483724"/>
            <pc:sldLayoutMk cId="6075198" sldId="2147483723"/>
          </pc:sldLayoutMkLst>
        </pc:sldLayoutChg>
      </pc:sldMasterChg>
      <pc:sldMasterChg chg="add addSldLayout">
        <pc:chgData name="Derk Ottersberg (1076265)" userId="S::1076265@hr.nl::ed2390c0-1590-463b-8ead-4aa08592d1a3" providerId="AD" clId="Web-{A460941A-C695-6BA2-E623-24208374A510}" dt="2024-09-13T13:15:59.993" v="15"/>
        <pc:sldMasterMkLst>
          <pc:docMk/>
          <pc:sldMasterMk cId="2741363958" sldId="2147483787"/>
        </pc:sldMasterMkLst>
        <pc:sldLayoutChg chg="add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2741363958" sldId="2147483787"/>
            <pc:sldLayoutMk cId="154451083" sldId="2147483776"/>
          </pc:sldLayoutMkLst>
        </pc:sldLayoutChg>
        <pc:sldLayoutChg chg="add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2741363958" sldId="2147483787"/>
            <pc:sldLayoutMk cId="4257711021" sldId="2147483777"/>
          </pc:sldLayoutMkLst>
        </pc:sldLayoutChg>
        <pc:sldLayoutChg chg="add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2741363958" sldId="2147483787"/>
            <pc:sldLayoutMk cId="583930096" sldId="2147483778"/>
          </pc:sldLayoutMkLst>
        </pc:sldLayoutChg>
        <pc:sldLayoutChg chg="add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2741363958" sldId="2147483787"/>
            <pc:sldLayoutMk cId="3710247261" sldId="2147483779"/>
          </pc:sldLayoutMkLst>
        </pc:sldLayoutChg>
        <pc:sldLayoutChg chg="add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2741363958" sldId="2147483787"/>
            <pc:sldLayoutMk cId="1083657087" sldId="2147483780"/>
          </pc:sldLayoutMkLst>
        </pc:sldLayoutChg>
        <pc:sldLayoutChg chg="add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2741363958" sldId="2147483787"/>
            <pc:sldLayoutMk cId="3025162164" sldId="2147483781"/>
          </pc:sldLayoutMkLst>
        </pc:sldLayoutChg>
        <pc:sldLayoutChg chg="add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2741363958" sldId="2147483787"/>
            <pc:sldLayoutMk cId="249347265" sldId="2147483782"/>
          </pc:sldLayoutMkLst>
        </pc:sldLayoutChg>
        <pc:sldLayoutChg chg="add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2741363958" sldId="2147483787"/>
            <pc:sldLayoutMk cId="3001332042" sldId="2147483783"/>
          </pc:sldLayoutMkLst>
        </pc:sldLayoutChg>
        <pc:sldLayoutChg chg="add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2741363958" sldId="2147483787"/>
            <pc:sldLayoutMk cId="546530880" sldId="2147483784"/>
          </pc:sldLayoutMkLst>
        </pc:sldLayoutChg>
        <pc:sldLayoutChg chg="add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2741363958" sldId="2147483787"/>
            <pc:sldLayoutMk cId="91491486" sldId="2147483785"/>
          </pc:sldLayoutMkLst>
        </pc:sldLayoutChg>
        <pc:sldLayoutChg chg="add">
          <pc:chgData name="Derk Ottersberg (1076265)" userId="S::1076265@hr.nl::ed2390c0-1590-463b-8ead-4aa08592d1a3" providerId="AD" clId="Web-{A460941A-C695-6BA2-E623-24208374A510}" dt="2024-09-13T13:15:59.993" v="15"/>
          <pc:sldLayoutMkLst>
            <pc:docMk/>
            <pc:sldMasterMk cId="2741363958" sldId="2147483787"/>
            <pc:sldLayoutMk cId="1382461383" sldId="2147483786"/>
          </pc:sldLayoutMkLst>
        </pc:sldLayoutChg>
      </pc:sldMasterChg>
      <pc:sldMasterChg chg="add del addSldLayout delSldLayout">
        <pc:chgData name="Derk Ottersberg (1076265)" userId="S::1076265@hr.nl::ed2390c0-1590-463b-8ead-4aa08592d1a3" providerId="AD" clId="Web-{A460941A-C695-6BA2-E623-24208374A510}" dt="2024-09-13T13:15:59.946" v="14"/>
        <pc:sldMasterMkLst>
          <pc:docMk/>
          <pc:sldMasterMk cId="2784063003" sldId="2147483813"/>
        </pc:sldMasterMkLst>
        <pc:sldLayoutChg chg="add del">
          <pc:chgData name="Derk Ottersberg (1076265)" userId="S::1076265@hr.nl::ed2390c0-1590-463b-8ead-4aa08592d1a3" providerId="AD" clId="Web-{A460941A-C695-6BA2-E623-24208374A510}" dt="2024-09-13T13:15:59.946" v="14"/>
          <pc:sldLayoutMkLst>
            <pc:docMk/>
            <pc:sldMasterMk cId="2784063003" sldId="2147483813"/>
            <pc:sldLayoutMk cId="3815268384" sldId="2147483802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46" v="14"/>
          <pc:sldLayoutMkLst>
            <pc:docMk/>
            <pc:sldMasterMk cId="2784063003" sldId="2147483813"/>
            <pc:sldLayoutMk cId="1417936812" sldId="2147483803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46" v="14"/>
          <pc:sldLayoutMkLst>
            <pc:docMk/>
            <pc:sldMasterMk cId="2784063003" sldId="2147483813"/>
            <pc:sldLayoutMk cId="4146048209" sldId="2147483804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46" v="14"/>
          <pc:sldLayoutMkLst>
            <pc:docMk/>
            <pc:sldMasterMk cId="2784063003" sldId="2147483813"/>
            <pc:sldLayoutMk cId="1000044076" sldId="2147483805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46" v="14"/>
          <pc:sldLayoutMkLst>
            <pc:docMk/>
            <pc:sldMasterMk cId="2784063003" sldId="2147483813"/>
            <pc:sldLayoutMk cId="1136563709" sldId="2147483806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46" v="14"/>
          <pc:sldLayoutMkLst>
            <pc:docMk/>
            <pc:sldMasterMk cId="2784063003" sldId="2147483813"/>
            <pc:sldLayoutMk cId="4046222144" sldId="2147483807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46" v="14"/>
          <pc:sldLayoutMkLst>
            <pc:docMk/>
            <pc:sldMasterMk cId="2784063003" sldId="2147483813"/>
            <pc:sldLayoutMk cId="3856181243" sldId="2147483808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46" v="14"/>
          <pc:sldLayoutMkLst>
            <pc:docMk/>
            <pc:sldMasterMk cId="2784063003" sldId="2147483813"/>
            <pc:sldLayoutMk cId="53856115" sldId="2147483809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46" v="14"/>
          <pc:sldLayoutMkLst>
            <pc:docMk/>
            <pc:sldMasterMk cId="2784063003" sldId="2147483813"/>
            <pc:sldLayoutMk cId="4112328343" sldId="2147483810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46" v="14"/>
          <pc:sldLayoutMkLst>
            <pc:docMk/>
            <pc:sldMasterMk cId="2784063003" sldId="2147483813"/>
            <pc:sldLayoutMk cId="2197714115" sldId="2147483811"/>
          </pc:sldLayoutMkLst>
        </pc:sldLayoutChg>
        <pc:sldLayoutChg chg="add del">
          <pc:chgData name="Derk Ottersberg (1076265)" userId="S::1076265@hr.nl::ed2390c0-1590-463b-8ead-4aa08592d1a3" providerId="AD" clId="Web-{A460941A-C695-6BA2-E623-24208374A510}" dt="2024-09-13T13:15:59.946" v="14"/>
          <pc:sldLayoutMkLst>
            <pc:docMk/>
            <pc:sldMasterMk cId="2784063003" sldId="2147483813"/>
            <pc:sldLayoutMk cId="4172163102" sldId="2147483812"/>
          </pc:sldLayoutMkLst>
        </pc:sldLayoutChg>
      </pc:sldMasterChg>
    </pc:docChg>
  </pc:docChgLst>
  <pc:docChgLst>
    <pc:chgData name="Pirmin Kalbermatter (1069542)" userId="S::1069542@hr.nl::83df0ed8-12ff-4dae-b4b0-be69d7eb2df9" providerId="AD" clId="Web-{88D3E5F1-8D02-818A-5209-5E890668E554}"/>
    <pc:docChg chg="modSld">
      <pc:chgData name="Pirmin Kalbermatter (1069542)" userId="S::1069542@hr.nl::83df0ed8-12ff-4dae-b4b0-be69d7eb2df9" providerId="AD" clId="Web-{88D3E5F1-8D02-818A-5209-5E890668E554}" dt="2024-11-15T11:02:20.584" v="40" actId="1076"/>
      <pc:docMkLst>
        <pc:docMk/>
      </pc:docMkLst>
      <pc:sldChg chg="addSp delSp modSp mod setBg">
        <pc:chgData name="Pirmin Kalbermatter (1069542)" userId="S::1069542@hr.nl::83df0ed8-12ff-4dae-b4b0-be69d7eb2df9" providerId="AD" clId="Web-{88D3E5F1-8D02-818A-5209-5E890668E554}" dt="2024-11-15T11:02:20.584" v="40" actId="1076"/>
        <pc:sldMkLst>
          <pc:docMk/>
          <pc:sldMk cId="2209244035" sldId="265"/>
        </pc:sldMkLst>
        <pc:spChg chg="mod ord">
          <ac:chgData name="Pirmin Kalbermatter (1069542)" userId="S::1069542@hr.nl::83df0ed8-12ff-4dae-b4b0-be69d7eb2df9" providerId="AD" clId="Web-{88D3E5F1-8D02-818A-5209-5E890668E554}" dt="2024-11-15T11:02:07.396" v="39" actId="14100"/>
          <ac:spMkLst>
            <pc:docMk/>
            <pc:sldMk cId="2209244035" sldId="265"/>
            <ac:spMk id="2" creationId="{5B0FA2D4-EBFF-DF73-76FE-544DF449D215}"/>
          </ac:spMkLst>
        </pc:spChg>
        <pc:spChg chg="add del">
          <ac:chgData name="Pirmin Kalbermatter (1069542)" userId="S::1069542@hr.nl::83df0ed8-12ff-4dae-b4b0-be69d7eb2df9" providerId="AD" clId="Web-{88D3E5F1-8D02-818A-5209-5E890668E554}" dt="2024-11-15T11:00:11.704" v="25"/>
          <ac:spMkLst>
            <pc:docMk/>
            <pc:sldMk cId="2209244035" sldId="265"/>
            <ac:spMk id="8" creationId="{D62FF943-913E-CA03-9F4D-92512A527DD6}"/>
          </ac:spMkLst>
        </pc:spChg>
        <pc:spChg chg="add del">
          <ac:chgData name="Pirmin Kalbermatter (1069542)" userId="S::1069542@hr.nl::83df0ed8-12ff-4dae-b4b0-be69d7eb2df9" providerId="AD" clId="Web-{88D3E5F1-8D02-818A-5209-5E890668E554}" dt="2024-11-15T11:00:24.939" v="26"/>
          <ac:spMkLst>
            <pc:docMk/>
            <pc:sldMk cId="2209244035" sldId="265"/>
            <ac:spMk id="11" creationId="{E49D7415-2F11-44C2-B6AA-13A25B6814B9}"/>
          </ac:spMkLst>
        </pc:spChg>
        <pc:spChg chg="add">
          <ac:chgData name="Pirmin Kalbermatter (1069542)" userId="S::1069542@hr.nl::83df0ed8-12ff-4dae-b4b0-be69d7eb2df9" providerId="AD" clId="Web-{88D3E5F1-8D02-818A-5209-5E890668E554}" dt="2024-11-15T11:00:24.939" v="26"/>
          <ac:spMkLst>
            <pc:docMk/>
            <pc:sldMk cId="2209244035" sldId="265"/>
            <ac:spMk id="24" creationId="{341BFA31-6544-45C2-9DA0-9E1C5E0B1959}"/>
          </ac:spMkLst>
        </pc:spChg>
        <pc:picChg chg="add mod ord">
          <ac:chgData name="Pirmin Kalbermatter (1069542)" userId="S::1069542@hr.nl::83df0ed8-12ff-4dae-b4b0-be69d7eb2df9" providerId="AD" clId="Web-{88D3E5F1-8D02-818A-5209-5E890668E554}" dt="2024-11-15T11:01:30.535" v="34" actId="14100"/>
          <ac:picMkLst>
            <pc:docMk/>
            <pc:sldMk cId="2209244035" sldId="265"/>
            <ac:picMk id="3" creationId="{3E6C9137-4D55-42EC-6D16-5D65F337A34F}"/>
          </ac:picMkLst>
        </pc:picChg>
        <pc:picChg chg="mod ord">
          <ac:chgData name="Pirmin Kalbermatter (1069542)" userId="S::1069542@hr.nl::83df0ed8-12ff-4dae-b4b0-be69d7eb2df9" providerId="AD" clId="Web-{88D3E5F1-8D02-818A-5209-5E890668E554}" dt="2024-11-15T11:02:20.584" v="40" actId="1076"/>
          <ac:picMkLst>
            <pc:docMk/>
            <pc:sldMk cId="2209244035" sldId="265"/>
            <ac:picMk id="4" creationId="{6DDCAC94-5C3B-CF8B-40B9-CAE35FE2FE7A}"/>
          </ac:picMkLst>
        </pc:picChg>
        <pc:cxnChg chg="add del">
          <ac:chgData name="Pirmin Kalbermatter (1069542)" userId="S::1069542@hr.nl::83df0ed8-12ff-4dae-b4b0-be69d7eb2df9" providerId="AD" clId="Web-{88D3E5F1-8D02-818A-5209-5E890668E554}" dt="2024-11-15T11:00:24.939" v="26"/>
          <ac:cxnSpMkLst>
            <pc:docMk/>
            <pc:sldMk cId="2209244035" sldId="265"/>
            <ac:cxnSpMk id="13" creationId="{C19EF34C-5622-413F-9C9F-AC937E306E7B}"/>
          </ac:cxnSpMkLst>
        </pc:cxnChg>
        <pc:cxnChg chg="add del">
          <ac:chgData name="Pirmin Kalbermatter (1069542)" userId="S::1069542@hr.nl::83df0ed8-12ff-4dae-b4b0-be69d7eb2df9" providerId="AD" clId="Web-{88D3E5F1-8D02-818A-5209-5E890668E554}" dt="2024-11-15T11:00:24.939" v="26"/>
          <ac:cxnSpMkLst>
            <pc:docMk/>
            <pc:sldMk cId="2209244035" sldId="265"/>
            <ac:cxnSpMk id="15" creationId="{28549954-3C0C-48B7-9BE6-9B32C39D0444}"/>
          </ac:cxnSpMkLst>
        </pc:cxnChg>
        <pc:cxnChg chg="add">
          <ac:chgData name="Pirmin Kalbermatter (1069542)" userId="S::1069542@hr.nl::83df0ed8-12ff-4dae-b4b0-be69d7eb2df9" providerId="AD" clId="Web-{88D3E5F1-8D02-818A-5209-5E890668E554}" dt="2024-11-15T11:00:24.939" v="26"/>
          <ac:cxnSpMkLst>
            <pc:docMk/>
            <pc:sldMk cId="2209244035" sldId="265"/>
            <ac:cxnSpMk id="20" creationId="{F64F9B95-9045-48D2-B9F3-2927E98F54AA}"/>
          </ac:cxnSpMkLst>
        </pc:cxnChg>
        <pc:cxnChg chg="add">
          <ac:chgData name="Pirmin Kalbermatter (1069542)" userId="S::1069542@hr.nl::83df0ed8-12ff-4dae-b4b0-be69d7eb2df9" providerId="AD" clId="Web-{88D3E5F1-8D02-818A-5209-5E890668E554}" dt="2024-11-15T11:00:24.939" v="26"/>
          <ac:cxnSpMkLst>
            <pc:docMk/>
            <pc:sldMk cId="2209244035" sldId="265"/>
            <ac:cxnSpMk id="22" creationId="{085AA86F-6A4D-4BCB-A045-D992CDC2959B}"/>
          </ac:cxnSpMkLst>
        </pc:cxnChg>
        <pc:cxnChg chg="add">
          <ac:chgData name="Pirmin Kalbermatter (1069542)" userId="S::1069542@hr.nl::83df0ed8-12ff-4dae-b4b0-be69d7eb2df9" providerId="AD" clId="Web-{88D3E5F1-8D02-818A-5209-5E890668E554}" dt="2024-11-15T11:00:24.939" v="26"/>
          <ac:cxnSpMkLst>
            <pc:docMk/>
            <pc:sldMk cId="2209244035" sldId="265"/>
            <ac:cxnSpMk id="26" creationId="{DC36F877-5419-44C1-A2CD-376BDDDC3E41}"/>
          </ac:cxnSpMkLst>
        </pc:cxnChg>
        <pc:cxnChg chg="add">
          <ac:chgData name="Pirmin Kalbermatter (1069542)" userId="S::1069542@hr.nl::83df0ed8-12ff-4dae-b4b0-be69d7eb2df9" providerId="AD" clId="Web-{88D3E5F1-8D02-818A-5209-5E890668E554}" dt="2024-11-15T11:00:24.939" v="26"/>
          <ac:cxnSpMkLst>
            <pc:docMk/>
            <pc:sldMk cId="2209244035" sldId="265"/>
            <ac:cxnSpMk id="28" creationId="{44B21692-652C-4371-95C5-05248EF342FA}"/>
          </ac:cxnSpMkLst>
        </pc:cxnChg>
      </pc:sldChg>
      <pc:sldChg chg="modSp">
        <pc:chgData name="Pirmin Kalbermatter (1069542)" userId="S::1069542@hr.nl::83df0ed8-12ff-4dae-b4b0-be69d7eb2df9" providerId="AD" clId="Web-{88D3E5F1-8D02-818A-5209-5E890668E554}" dt="2024-11-15T10:57:01.868" v="3" actId="20577"/>
        <pc:sldMkLst>
          <pc:docMk/>
          <pc:sldMk cId="2574170621" sldId="267"/>
        </pc:sldMkLst>
        <pc:spChg chg="mod">
          <ac:chgData name="Pirmin Kalbermatter (1069542)" userId="S::1069542@hr.nl::83df0ed8-12ff-4dae-b4b0-be69d7eb2df9" providerId="AD" clId="Web-{88D3E5F1-8D02-818A-5209-5E890668E554}" dt="2024-11-15T10:57:01.868" v="3" actId="20577"/>
          <ac:spMkLst>
            <pc:docMk/>
            <pc:sldMk cId="2574170621" sldId="267"/>
            <ac:spMk id="3" creationId="{6F278537-8261-7928-22CE-CE3EF349B08F}"/>
          </ac:spMkLst>
        </pc:spChg>
      </pc:sldChg>
      <pc:sldChg chg="modSp">
        <pc:chgData name="Pirmin Kalbermatter (1069542)" userId="S::1069542@hr.nl::83df0ed8-12ff-4dae-b4b0-be69d7eb2df9" providerId="AD" clId="Web-{88D3E5F1-8D02-818A-5209-5E890668E554}" dt="2024-11-15T10:58:16.011" v="20" actId="20577"/>
        <pc:sldMkLst>
          <pc:docMk/>
          <pc:sldMk cId="3982305813" sldId="268"/>
        </pc:sldMkLst>
        <pc:spChg chg="mod">
          <ac:chgData name="Pirmin Kalbermatter (1069542)" userId="S::1069542@hr.nl::83df0ed8-12ff-4dae-b4b0-be69d7eb2df9" providerId="AD" clId="Web-{88D3E5F1-8D02-818A-5209-5E890668E554}" dt="2024-11-15T10:58:16.011" v="20" actId="20577"/>
          <ac:spMkLst>
            <pc:docMk/>
            <pc:sldMk cId="3982305813" sldId="268"/>
            <ac:spMk id="3" creationId="{B7C26C6E-12E1-3F34-CC7B-D7E16C39F392}"/>
          </ac:spMkLst>
        </pc:spChg>
      </pc:sldChg>
    </pc:docChg>
  </pc:docChgLst>
  <pc:docChgLst>
    <pc:chgData name="Derk Ottersberg (1076265)" userId="S::1076265@hr.nl::ed2390c0-1590-463b-8ead-4aa08592d1a3" providerId="AD" clId="Web-{E653C1FE-D8D8-1A0D-2150-89C7992E212C}"/>
    <pc:docChg chg="modSld">
      <pc:chgData name="Derk Ottersberg (1076265)" userId="S::1076265@hr.nl::ed2390c0-1590-463b-8ead-4aa08592d1a3" providerId="AD" clId="Web-{E653C1FE-D8D8-1A0D-2150-89C7992E212C}" dt="2024-11-14T19:51:03.279" v="105"/>
      <pc:docMkLst>
        <pc:docMk/>
      </pc:docMkLst>
      <pc:sldChg chg="addSp modSp">
        <pc:chgData name="Derk Ottersberg (1076265)" userId="S::1076265@hr.nl::ed2390c0-1590-463b-8ead-4aa08592d1a3" providerId="AD" clId="Web-{E653C1FE-D8D8-1A0D-2150-89C7992E212C}" dt="2024-11-14T19:51:03.279" v="105"/>
        <pc:sldMkLst>
          <pc:docMk/>
          <pc:sldMk cId="3922486767" sldId="258"/>
        </pc:sldMkLst>
        <pc:graphicFrameChg chg="add mod topLvl modGraphic">
          <ac:chgData name="Derk Ottersberg (1076265)" userId="S::1076265@hr.nl::ed2390c0-1590-463b-8ead-4aa08592d1a3" providerId="AD" clId="Web-{E653C1FE-D8D8-1A0D-2150-89C7992E212C}" dt="2024-11-14T19:51:03.279" v="105"/>
          <ac:graphicFrameMkLst>
            <pc:docMk/>
            <pc:sldMk cId="3922486767" sldId="258"/>
            <ac:graphicFrameMk id="4" creationId="{EAEBF021-C6EA-75FF-6327-AF150986412A}"/>
          </ac:graphicFrameMkLst>
        </pc:graphicFrameChg>
      </pc:sldChg>
    </pc:docChg>
  </pc:docChgLst>
  <pc:docChgLst>
    <pc:chgData name="Chevan Ramcharan (1072166)" userId="S::1072166@hr.nl::a37f4463-e4a6-4241-a999-50f499047c60" providerId="AD" clId="Web-{9A3273D4-ED5D-2BDE-3483-201DC9622F97}"/>
    <pc:docChg chg="modSld sldOrd">
      <pc:chgData name="Chevan Ramcharan (1072166)" userId="S::1072166@hr.nl::a37f4463-e4a6-4241-a999-50f499047c60" providerId="AD" clId="Web-{9A3273D4-ED5D-2BDE-3483-201DC9622F97}" dt="2024-11-14T20:49:18.527" v="21" actId="20577"/>
      <pc:docMkLst>
        <pc:docMk/>
      </pc:docMkLst>
      <pc:sldChg chg="modSp">
        <pc:chgData name="Chevan Ramcharan (1072166)" userId="S::1072166@hr.nl::a37f4463-e4a6-4241-a999-50f499047c60" providerId="AD" clId="Web-{9A3273D4-ED5D-2BDE-3483-201DC9622F97}" dt="2024-11-14T20:46:01.171" v="6" actId="20577"/>
        <pc:sldMkLst>
          <pc:docMk/>
          <pc:sldMk cId="3922486767" sldId="258"/>
        </pc:sldMkLst>
        <pc:spChg chg="mod">
          <ac:chgData name="Chevan Ramcharan (1072166)" userId="S::1072166@hr.nl::a37f4463-e4a6-4241-a999-50f499047c60" providerId="AD" clId="Web-{9A3273D4-ED5D-2BDE-3483-201DC9622F97}" dt="2024-11-14T20:46:01.171" v="6" actId="20577"/>
          <ac:spMkLst>
            <pc:docMk/>
            <pc:sldMk cId="3922486767" sldId="258"/>
            <ac:spMk id="3" creationId="{77F9FABE-DF50-D68E-021E-FAC311069DF0}"/>
          </ac:spMkLst>
        </pc:spChg>
      </pc:sldChg>
      <pc:sldChg chg="modSp ord">
        <pc:chgData name="Chevan Ramcharan (1072166)" userId="S::1072166@hr.nl::a37f4463-e4a6-4241-a999-50f499047c60" providerId="AD" clId="Web-{9A3273D4-ED5D-2BDE-3483-201DC9622F97}" dt="2024-11-14T20:49:18.527" v="21" actId="20577"/>
        <pc:sldMkLst>
          <pc:docMk/>
          <pc:sldMk cId="2297101353" sldId="260"/>
        </pc:sldMkLst>
        <pc:spChg chg="mod">
          <ac:chgData name="Chevan Ramcharan (1072166)" userId="S::1072166@hr.nl::a37f4463-e4a6-4241-a999-50f499047c60" providerId="AD" clId="Web-{9A3273D4-ED5D-2BDE-3483-201DC9622F97}" dt="2024-11-14T20:49:18.527" v="21" actId="20577"/>
          <ac:spMkLst>
            <pc:docMk/>
            <pc:sldMk cId="2297101353" sldId="260"/>
            <ac:spMk id="3" creationId="{DB452A90-5269-BF25-4CE6-324649A9ADE7}"/>
          </ac:spMkLst>
        </pc:spChg>
      </pc:sldChg>
    </pc:docChg>
  </pc:docChgLst>
  <pc:docChgLst>
    <pc:chgData name="Pirmin Kalbermatter (1069542)" userId="S::1069542@hr.nl::83df0ed8-12ff-4dae-b4b0-be69d7eb2df9" providerId="AD" clId="Web-{F4624433-B849-FFD6-521E-B9E058E0628A}"/>
    <pc:docChg chg="addSld delSld modSld">
      <pc:chgData name="Pirmin Kalbermatter (1069542)" userId="S::1069542@hr.nl::83df0ed8-12ff-4dae-b4b0-be69d7eb2df9" providerId="AD" clId="Web-{F4624433-B849-FFD6-521E-B9E058E0628A}" dt="2024-09-16T10:09:36.505" v="97"/>
      <pc:docMkLst>
        <pc:docMk/>
      </pc:docMkLst>
      <pc:sldChg chg="modSp">
        <pc:chgData name="Pirmin Kalbermatter (1069542)" userId="S::1069542@hr.nl::83df0ed8-12ff-4dae-b4b0-be69d7eb2df9" providerId="AD" clId="Web-{F4624433-B849-FFD6-521E-B9E058E0628A}" dt="2024-09-16T09:44:51.070" v="95" actId="20577"/>
        <pc:sldMkLst>
          <pc:docMk/>
          <pc:sldMk cId="3922486767" sldId="258"/>
        </pc:sldMkLst>
        <pc:spChg chg="mod">
          <ac:chgData name="Pirmin Kalbermatter (1069542)" userId="S::1069542@hr.nl::83df0ed8-12ff-4dae-b4b0-be69d7eb2df9" providerId="AD" clId="Web-{F4624433-B849-FFD6-521E-B9E058E0628A}" dt="2024-09-16T09:44:51.070" v="95" actId="20577"/>
          <ac:spMkLst>
            <pc:docMk/>
            <pc:sldMk cId="3922486767" sldId="258"/>
            <ac:spMk id="3" creationId="{77F9FABE-DF50-D68E-021E-FAC311069DF0}"/>
          </ac:spMkLst>
        </pc:spChg>
      </pc:sldChg>
      <pc:sldChg chg="new del">
        <pc:chgData name="Pirmin Kalbermatter (1069542)" userId="S::1069542@hr.nl::83df0ed8-12ff-4dae-b4b0-be69d7eb2df9" providerId="AD" clId="Web-{F4624433-B849-FFD6-521E-B9E058E0628A}" dt="2024-09-16T10:09:36.505" v="97"/>
        <pc:sldMkLst>
          <pc:docMk/>
          <pc:sldMk cId="686276393" sldId="264"/>
        </pc:sldMkLst>
      </pc:sldChg>
    </pc:docChg>
  </pc:docChgLst>
  <pc:docChgLst>
    <pc:chgData name="Pepijn Brinkman (1078024)" userId="S::1078024@hr.nl::431717ca-6b52-48ab-8127-c746e8dd3654" providerId="AD" clId="Web-{F4B0356B-BFE5-CBAD-097A-1601122ABFDB}"/>
    <pc:docChg chg="modSld">
      <pc:chgData name="Pepijn Brinkman (1078024)" userId="S::1078024@hr.nl::431717ca-6b52-48ab-8127-c746e8dd3654" providerId="AD" clId="Web-{F4B0356B-BFE5-CBAD-097A-1601122ABFDB}" dt="2024-11-14T20:25:55.353" v="629" actId="1076"/>
      <pc:docMkLst>
        <pc:docMk/>
      </pc:docMkLst>
      <pc:sldChg chg="modSp">
        <pc:chgData name="Pepijn Brinkman (1078024)" userId="S::1078024@hr.nl::431717ca-6b52-48ab-8127-c746e8dd3654" providerId="AD" clId="Web-{F4B0356B-BFE5-CBAD-097A-1601122ABFDB}" dt="2024-11-14T19:28:26.968" v="578" actId="20577"/>
        <pc:sldMkLst>
          <pc:docMk/>
          <pc:sldMk cId="3922486767" sldId="258"/>
        </pc:sldMkLst>
        <pc:spChg chg="mod">
          <ac:chgData name="Pepijn Brinkman (1078024)" userId="S::1078024@hr.nl::431717ca-6b52-48ab-8127-c746e8dd3654" providerId="AD" clId="Web-{F4B0356B-BFE5-CBAD-097A-1601122ABFDB}" dt="2024-11-14T19:28:26.968" v="578" actId="20577"/>
          <ac:spMkLst>
            <pc:docMk/>
            <pc:sldMk cId="3922486767" sldId="258"/>
            <ac:spMk id="2" creationId="{FF956EC1-D74B-14C6-3885-42CDDE439C69}"/>
          </ac:spMkLst>
        </pc:spChg>
      </pc:sldChg>
      <pc:sldChg chg="modSp">
        <pc:chgData name="Pepijn Brinkman (1078024)" userId="S::1078024@hr.nl::431717ca-6b52-48ab-8127-c746e8dd3654" providerId="AD" clId="Web-{F4B0356B-BFE5-CBAD-097A-1601122ABFDB}" dt="2024-11-14T19:28:33.656" v="580" actId="20577"/>
        <pc:sldMkLst>
          <pc:docMk/>
          <pc:sldMk cId="2297101353" sldId="260"/>
        </pc:sldMkLst>
        <pc:spChg chg="mod">
          <ac:chgData name="Pepijn Brinkman (1078024)" userId="S::1078024@hr.nl::431717ca-6b52-48ab-8127-c746e8dd3654" providerId="AD" clId="Web-{F4B0356B-BFE5-CBAD-097A-1601122ABFDB}" dt="2024-11-14T19:28:33.656" v="580" actId="20577"/>
          <ac:spMkLst>
            <pc:docMk/>
            <pc:sldMk cId="2297101353" sldId="260"/>
            <ac:spMk id="3" creationId="{DB452A90-5269-BF25-4CE6-324649A9ADE7}"/>
          </ac:spMkLst>
        </pc:spChg>
      </pc:sldChg>
      <pc:sldChg chg="delSp">
        <pc:chgData name="Pepijn Brinkman (1078024)" userId="S::1078024@hr.nl::431717ca-6b52-48ab-8127-c746e8dd3654" providerId="AD" clId="Web-{F4B0356B-BFE5-CBAD-097A-1601122ABFDB}" dt="2024-11-14T19:25:37.465" v="555"/>
        <pc:sldMkLst>
          <pc:docMk/>
          <pc:sldMk cId="472194312" sldId="263"/>
        </pc:sldMkLst>
        <pc:picChg chg="del">
          <ac:chgData name="Pepijn Brinkman (1078024)" userId="S::1078024@hr.nl::431717ca-6b52-48ab-8127-c746e8dd3654" providerId="AD" clId="Web-{F4B0356B-BFE5-CBAD-097A-1601122ABFDB}" dt="2024-11-14T19:25:37.465" v="555"/>
          <ac:picMkLst>
            <pc:docMk/>
            <pc:sldMk cId="472194312" sldId="263"/>
            <ac:picMk id="5" creationId="{81D1FB36-73B1-894A-2674-999F8B90F5DC}"/>
          </ac:picMkLst>
        </pc:picChg>
      </pc:sldChg>
      <pc:sldChg chg="addSp delSp modSp modNotes">
        <pc:chgData name="Pepijn Brinkman (1078024)" userId="S::1078024@hr.nl::431717ca-6b52-48ab-8127-c746e8dd3654" providerId="AD" clId="Web-{F4B0356B-BFE5-CBAD-097A-1601122ABFDB}" dt="2024-11-14T20:25:55.353" v="629" actId="1076"/>
        <pc:sldMkLst>
          <pc:docMk/>
          <pc:sldMk cId="2091923519" sldId="269"/>
        </pc:sldMkLst>
        <pc:spChg chg="add mod">
          <ac:chgData name="Pepijn Brinkman (1078024)" userId="S::1078024@hr.nl::431717ca-6b52-48ab-8127-c746e8dd3654" providerId="AD" clId="Web-{F4B0356B-BFE5-CBAD-097A-1601122ABFDB}" dt="2024-11-14T19:55:18.730" v="628" actId="20577"/>
          <ac:spMkLst>
            <pc:docMk/>
            <pc:sldMk cId="2091923519" sldId="269"/>
            <ac:spMk id="12" creationId="{8C2BF3D5-99A9-BDA0-577C-1F68AF6ECB6C}"/>
          </ac:spMkLst>
        </pc:spChg>
        <pc:spChg chg="del mod">
          <ac:chgData name="Pepijn Brinkman (1078024)" userId="S::1078024@hr.nl::431717ca-6b52-48ab-8127-c746e8dd3654" providerId="AD" clId="Web-{F4B0356B-BFE5-CBAD-097A-1601122ABFDB}" dt="2024-11-14T19:02:01.660" v="15"/>
          <ac:spMkLst>
            <pc:docMk/>
            <pc:sldMk cId="2091923519" sldId="269"/>
            <ac:spMk id="17" creationId="{FBD0F59C-99C3-F41B-4071-25FBA0C73D3B}"/>
          </ac:spMkLst>
        </pc:spChg>
        <pc:graphicFrameChg chg="add mod ord modGraphic">
          <ac:chgData name="Pepijn Brinkman (1078024)" userId="S::1078024@hr.nl::431717ca-6b52-48ab-8127-c746e8dd3654" providerId="AD" clId="Web-{F4B0356B-BFE5-CBAD-097A-1601122ABFDB}" dt="2024-11-14T19:08:42.043" v="326" actId="1076"/>
          <ac:graphicFrameMkLst>
            <pc:docMk/>
            <pc:sldMk cId="2091923519" sldId="269"/>
            <ac:graphicFrameMk id="4" creationId="{AD79855D-AEF9-ED4B-F203-069A76BF5784}"/>
          </ac:graphicFrameMkLst>
        </pc:graphicFrameChg>
        <pc:graphicFrameChg chg="add mod modGraphic">
          <ac:chgData name="Pepijn Brinkman (1078024)" userId="S::1078024@hr.nl::431717ca-6b52-48ab-8127-c746e8dd3654" providerId="AD" clId="Web-{F4B0356B-BFE5-CBAD-097A-1601122ABFDB}" dt="2024-11-14T19:08:55.090" v="339"/>
          <ac:graphicFrameMkLst>
            <pc:docMk/>
            <pc:sldMk cId="2091923519" sldId="269"/>
            <ac:graphicFrameMk id="6" creationId="{9136BC2C-AA14-4F7C-F953-D1096552D280}"/>
          </ac:graphicFrameMkLst>
        </pc:graphicFrameChg>
        <pc:picChg chg="add mod">
          <ac:chgData name="Pepijn Brinkman (1078024)" userId="S::1078024@hr.nl::431717ca-6b52-48ab-8127-c746e8dd3654" providerId="AD" clId="Web-{F4B0356B-BFE5-CBAD-097A-1601122ABFDB}" dt="2024-11-14T19:27:37.686" v="570" actId="14100"/>
          <ac:picMkLst>
            <pc:docMk/>
            <pc:sldMk cId="2091923519" sldId="269"/>
            <ac:picMk id="3" creationId="{69D5742C-289F-E2A5-946D-48F9B0A8038C}"/>
          </ac:picMkLst>
        </pc:picChg>
        <pc:picChg chg="add mod">
          <ac:chgData name="Pepijn Brinkman (1078024)" userId="S::1078024@hr.nl::431717ca-6b52-48ab-8127-c746e8dd3654" providerId="AD" clId="Web-{F4B0356B-BFE5-CBAD-097A-1601122ABFDB}" dt="2024-11-14T19:27:16.029" v="564" actId="14100"/>
          <ac:picMkLst>
            <pc:docMk/>
            <pc:sldMk cId="2091923519" sldId="269"/>
            <ac:picMk id="7" creationId="{088151C4-3311-FDD6-A717-3BC13E9EAB29}"/>
          </ac:picMkLst>
        </pc:picChg>
        <pc:picChg chg="add del mod">
          <ac:chgData name="Pepijn Brinkman (1078024)" userId="S::1078024@hr.nl::431717ca-6b52-48ab-8127-c746e8dd3654" providerId="AD" clId="Web-{F4B0356B-BFE5-CBAD-097A-1601122ABFDB}" dt="2024-11-14T19:53:09.291" v="586"/>
          <ac:picMkLst>
            <pc:docMk/>
            <pc:sldMk cId="2091923519" sldId="269"/>
            <ac:picMk id="8" creationId="{64904B4F-59FD-1B43-03EE-2C6017D8E184}"/>
          </ac:picMkLst>
        </pc:picChg>
        <pc:picChg chg="add mod">
          <ac:chgData name="Pepijn Brinkman (1078024)" userId="S::1078024@hr.nl::431717ca-6b52-48ab-8127-c746e8dd3654" providerId="AD" clId="Web-{F4B0356B-BFE5-CBAD-097A-1601122ABFDB}" dt="2024-11-14T20:25:55.353" v="629" actId="1076"/>
          <ac:picMkLst>
            <pc:docMk/>
            <pc:sldMk cId="2091923519" sldId="269"/>
            <ac:picMk id="10" creationId="{57E6ED22-023B-1461-EB4E-5562839B03DD}"/>
          </ac:picMkLst>
        </pc:picChg>
      </pc:sldChg>
      <pc:sldChg chg="modSp">
        <pc:chgData name="Pepijn Brinkman (1078024)" userId="S::1078024@hr.nl::431717ca-6b52-48ab-8127-c746e8dd3654" providerId="AD" clId="Web-{F4B0356B-BFE5-CBAD-097A-1601122ABFDB}" dt="2024-11-14T19:30:26.845" v="582" actId="20577"/>
        <pc:sldMkLst>
          <pc:docMk/>
          <pc:sldMk cId="1013586125" sldId="271"/>
        </pc:sldMkLst>
        <pc:spChg chg="mod">
          <ac:chgData name="Pepijn Brinkman (1078024)" userId="S::1078024@hr.nl::431717ca-6b52-48ab-8127-c746e8dd3654" providerId="AD" clId="Web-{F4B0356B-BFE5-CBAD-097A-1601122ABFDB}" dt="2024-11-14T19:30:26.845" v="582" actId="20577"/>
          <ac:spMkLst>
            <pc:docMk/>
            <pc:sldMk cId="1013586125" sldId="271"/>
            <ac:spMk id="3" creationId="{B61089F9-E445-1274-2819-90802D130541}"/>
          </ac:spMkLst>
        </pc:spChg>
      </pc:sldChg>
    </pc:docChg>
  </pc:docChgLst>
  <pc:docChgLst>
    <pc:chgData name="Chevan Ramcharan (1072166)" userId="S::1072166@hr.nl::a37f4463-e4a6-4241-a999-50f499047c60" providerId="AD" clId="Web-{374C6289-285D-6B35-F3FE-381E70A79F17}"/>
    <pc:docChg chg="modSld">
      <pc:chgData name="Chevan Ramcharan (1072166)" userId="S::1072166@hr.nl::a37f4463-e4a6-4241-a999-50f499047c60" providerId="AD" clId="Web-{374C6289-285D-6B35-F3FE-381E70A79F17}" dt="2024-11-12T11:08:08.639" v="105" actId="20577"/>
      <pc:docMkLst>
        <pc:docMk/>
      </pc:docMkLst>
      <pc:sldChg chg="addSp delSp modSp mod setBg">
        <pc:chgData name="Chevan Ramcharan (1072166)" userId="S::1072166@hr.nl::a37f4463-e4a6-4241-a999-50f499047c60" providerId="AD" clId="Web-{374C6289-285D-6B35-F3FE-381E70A79F17}" dt="2024-11-12T11:04:25.023" v="58" actId="20577"/>
        <pc:sldMkLst>
          <pc:docMk/>
          <pc:sldMk cId="472194312" sldId="263"/>
        </pc:sldMkLst>
        <pc:spChg chg="mod">
          <ac:chgData name="Chevan Ramcharan (1072166)" userId="S::1072166@hr.nl::a37f4463-e4a6-4241-a999-50f499047c60" providerId="AD" clId="Web-{374C6289-285D-6B35-F3FE-381E70A79F17}" dt="2024-11-12T11:03:06.051" v="13"/>
          <ac:spMkLst>
            <pc:docMk/>
            <pc:sldMk cId="472194312" sldId="263"/>
            <ac:spMk id="2" creationId="{8EE9FF6E-ECC4-496D-FECA-5682FDB75A0E}"/>
          </ac:spMkLst>
        </pc:spChg>
        <pc:spChg chg="mod">
          <ac:chgData name="Chevan Ramcharan (1072166)" userId="S::1072166@hr.nl::a37f4463-e4a6-4241-a999-50f499047c60" providerId="AD" clId="Web-{374C6289-285D-6B35-F3FE-381E70A79F17}" dt="2024-11-12T11:04:25.023" v="58" actId="20577"/>
          <ac:spMkLst>
            <pc:docMk/>
            <pc:sldMk cId="472194312" sldId="263"/>
            <ac:spMk id="3" creationId="{F4B350A5-2E9E-B5D9-999E-021FBFCCCDFB}"/>
          </ac:spMkLst>
        </pc:spChg>
        <pc:spChg chg="add del">
          <ac:chgData name="Chevan Ramcharan (1072166)" userId="S::1072166@hr.nl::a37f4463-e4a6-4241-a999-50f499047c60" providerId="AD" clId="Web-{374C6289-285D-6B35-F3FE-381E70A79F17}" dt="2024-11-12T11:02:43.082" v="2"/>
          <ac:spMkLst>
            <pc:docMk/>
            <pc:sldMk cId="472194312" sldId="263"/>
            <ac:spMk id="9" creationId="{E49D7415-2F11-44C2-B6AA-13A25B6814B9}"/>
          </ac:spMkLst>
        </pc:spChg>
        <pc:spChg chg="add del">
          <ac:chgData name="Chevan Ramcharan (1072166)" userId="S::1072166@hr.nl::a37f4463-e4a6-4241-a999-50f499047c60" providerId="AD" clId="Web-{374C6289-285D-6B35-F3FE-381E70A79F17}" dt="2024-11-12T11:02:45.488" v="4"/>
          <ac:spMkLst>
            <pc:docMk/>
            <pc:sldMk cId="472194312" sldId="263"/>
            <ac:spMk id="15" creationId="{E49D7415-2F11-44C2-B6AA-13A25B6814B9}"/>
          </ac:spMkLst>
        </pc:spChg>
        <pc:spChg chg="add del">
          <ac:chgData name="Chevan Ramcharan (1072166)" userId="S::1072166@hr.nl::a37f4463-e4a6-4241-a999-50f499047c60" providerId="AD" clId="Web-{374C6289-285D-6B35-F3FE-381E70A79F17}" dt="2024-11-12T11:02:48.816" v="6"/>
          <ac:spMkLst>
            <pc:docMk/>
            <pc:sldMk cId="472194312" sldId="263"/>
            <ac:spMk id="18" creationId="{E49D7415-2F11-44C2-B6AA-13A25B6814B9}"/>
          </ac:spMkLst>
        </pc:spChg>
        <pc:spChg chg="add del">
          <ac:chgData name="Chevan Ramcharan (1072166)" userId="S::1072166@hr.nl::a37f4463-e4a6-4241-a999-50f499047c60" providerId="AD" clId="Web-{374C6289-285D-6B35-F3FE-381E70A79F17}" dt="2024-11-12T11:02:57.786" v="8"/>
          <ac:spMkLst>
            <pc:docMk/>
            <pc:sldMk cId="472194312" sldId="263"/>
            <ac:spMk id="22" creationId="{E49D7415-2F11-44C2-B6AA-13A25B6814B9}"/>
          </ac:spMkLst>
        </pc:spChg>
        <pc:spChg chg="add del">
          <ac:chgData name="Chevan Ramcharan (1072166)" userId="S::1072166@hr.nl::a37f4463-e4a6-4241-a999-50f499047c60" providerId="AD" clId="Web-{374C6289-285D-6B35-F3FE-381E70A79F17}" dt="2024-11-12T11:03:03.520" v="10"/>
          <ac:spMkLst>
            <pc:docMk/>
            <pc:sldMk cId="472194312" sldId="263"/>
            <ac:spMk id="26" creationId="{E49D7415-2F11-44C2-B6AA-13A25B6814B9}"/>
          </ac:spMkLst>
        </pc:spChg>
        <pc:spChg chg="add del">
          <ac:chgData name="Chevan Ramcharan (1072166)" userId="S::1072166@hr.nl::a37f4463-e4a6-4241-a999-50f499047c60" providerId="AD" clId="Web-{374C6289-285D-6B35-F3FE-381E70A79F17}" dt="2024-11-12T11:03:06.036" v="12"/>
          <ac:spMkLst>
            <pc:docMk/>
            <pc:sldMk cId="472194312" sldId="263"/>
            <ac:spMk id="29" creationId="{660EB578-C970-4186-B93C-45851BBC6E34}"/>
          </ac:spMkLst>
        </pc:spChg>
        <pc:spChg chg="add del">
          <ac:chgData name="Chevan Ramcharan (1072166)" userId="S::1072166@hr.nl::a37f4463-e4a6-4241-a999-50f499047c60" providerId="AD" clId="Web-{374C6289-285D-6B35-F3FE-381E70A79F17}" dt="2024-11-12T11:03:28.349" v="16"/>
          <ac:spMkLst>
            <pc:docMk/>
            <pc:sldMk cId="472194312" sldId="263"/>
            <ac:spMk id="33" creationId="{E49D7415-2F11-44C2-B6AA-13A25B6814B9}"/>
          </ac:spMkLst>
        </pc:spChg>
        <pc:spChg chg="add">
          <ac:chgData name="Chevan Ramcharan (1072166)" userId="S::1072166@hr.nl::a37f4463-e4a6-4241-a999-50f499047c60" providerId="AD" clId="Web-{374C6289-285D-6B35-F3FE-381E70A79F17}" dt="2024-11-12T11:03:28.349" v="16"/>
          <ac:spMkLst>
            <pc:docMk/>
            <pc:sldMk cId="472194312" sldId="263"/>
            <ac:spMk id="40" creationId="{E49D7415-2F11-44C2-B6AA-13A25B6814B9}"/>
          </ac:spMkLst>
        </pc:spChg>
        <pc:picChg chg="add del mod ord">
          <ac:chgData name="Chevan Ramcharan (1072166)" userId="S::1072166@hr.nl::a37f4463-e4a6-4241-a999-50f499047c60" providerId="AD" clId="Web-{374C6289-285D-6B35-F3FE-381E70A79F17}" dt="2024-11-12T11:03:23.880" v="14"/>
          <ac:picMkLst>
            <pc:docMk/>
            <pc:sldMk cId="472194312" sldId="263"/>
            <ac:picMk id="4" creationId="{71AD2EB9-B03A-2113-25AA-78C51FCE6821}"/>
          </ac:picMkLst>
        </pc:picChg>
        <pc:picChg chg="add mod">
          <ac:chgData name="Chevan Ramcharan (1072166)" userId="S::1072166@hr.nl::a37f4463-e4a6-4241-a999-50f499047c60" providerId="AD" clId="Web-{374C6289-285D-6B35-F3FE-381E70A79F17}" dt="2024-11-12T11:03:28.349" v="16"/>
          <ac:picMkLst>
            <pc:docMk/>
            <pc:sldMk cId="472194312" sldId="263"/>
            <ac:picMk id="5" creationId="{81D1FB36-73B1-894A-2674-999F8B90F5DC}"/>
          </ac:picMkLst>
        </pc:picChg>
        <pc:cxnChg chg="add del">
          <ac:chgData name="Chevan Ramcharan (1072166)" userId="S::1072166@hr.nl::a37f4463-e4a6-4241-a999-50f499047c60" providerId="AD" clId="Web-{374C6289-285D-6B35-F3FE-381E70A79F17}" dt="2024-11-12T11:02:43.082" v="2"/>
          <ac:cxnSpMkLst>
            <pc:docMk/>
            <pc:sldMk cId="472194312" sldId="263"/>
            <ac:cxnSpMk id="11" creationId="{8E813B4C-6731-0B72-5252-A79AB0E20B58}"/>
          </ac:cxnSpMkLst>
        </pc:cxnChg>
        <pc:cxnChg chg="add del">
          <ac:chgData name="Chevan Ramcharan (1072166)" userId="S::1072166@hr.nl::a37f4463-e4a6-4241-a999-50f499047c60" providerId="AD" clId="Web-{374C6289-285D-6B35-F3FE-381E70A79F17}" dt="2024-11-12T11:02:43.082" v="2"/>
          <ac:cxnSpMkLst>
            <pc:docMk/>
            <pc:sldMk cId="472194312" sldId="263"/>
            <ac:cxnSpMk id="13" creationId="{6E0E8146-6E65-2E6C-0C86-547E3C925406}"/>
          </ac:cxnSpMkLst>
        </pc:cxnChg>
        <pc:cxnChg chg="add del">
          <ac:chgData name="Chevan Ramcharan (1072166)" userId="S::1072166@hr.nl::a37f4463-e4a6-4241-a999-50f499047c60" providerId="AD" clId="Web-{374C6289-285D-6B35-F3FE-381E70A79F17}" dt="2024-11-12T11:02:45.488" v="4"/>
          <ac:cxnSpMkLst>
            <pc:docMk/>
            <pc:sldMk cId="472194312" sldId="263"/>
            <ac:cxnSpMk id="16" creationId="{4583FD9E-C5A7-96F7-951D-7D292013CD58}"/>
          </ac:cxnSpMkLst>
        </pc:cxnChg>
        <pc:cxnChg chg="add del">
          <ac:chgData name="Chevan Ramcharan (1072166)" userId="S::1072166@hr.nl::a37f4463-e4a6-4241-a999-50f499047c60" providerId="AD" clId="Web-{374C6289-285D-6B35-F3FE-381E70A79F17}" dt="2024-11-12T11:02:48.816" v="6"/>
          <ac:cxnSpMkLst>
            <pc:docMk/>
            <pc:sldMk cId="472194312" sldId="263"/>
            <ac:cxnSpMk id="19" creationId="{D2E57F3D-33BE-4306-87E6-245763719516}"/>
          </ac:cxnSpMkLst>
        </pc:cxnChg>
        <pc:cxnChg chg="add del">
          <ac:chgData name="Chevan Ramcharan (1072166)" userId="S::1072166@hr.nl::a37f4463-e4a6-4241-a999-50f499047c60" providerId="AD" clId="Web-{374C6289-285D-6B35-F3FE-381E70A79F17}" dt="2024-11-12T11:02:48.816" v="6"/>
          <ac:cxnSpMkLst>
            <pc:docMk/>
            <pc:sldMk cId="472194312" sldId="263"/>
            <ac:cxnSpMk id="20" creationId="{CBA3C59D-8641-484F-A35C-361AD7E1553B}"/>
          </ac:cxnSpMkLst>
        </pc:cxnChg>
        <pc:cxnChg chg="add del">
          <ac:chgData name="Chevan Ramcharan (1072166)" userId="S::1072166@hr.nl::a37f4463-e4a6-4241-a999-50f499047c60" providerId="AD" clId="Web-{374C6289-285D-6B35-F3FE-381E70A79F17}" dt="2024-11-12T11:02:57.786" v="8"/>
          <ac:cxnSpMkLst>
            <pc:docMk/>
            <pc:sldMk cId="472194312" sldId="263"/>
            <ac:cxnSpMk id="23" creationId="{8E813B4C-6731-0B72-5252-A79AB0E20B58}"/>
          </ac:cxnSpMkLst>
        </pc:cxnChg>
        <pc:cxnChg chg="add del">
          <ac:chgData name="Chevan Ramcharan (1072166)" userId="S::1072166@hr.nl::a37f4463-e4a6-4241-a999-50f499047c60" providerId="AD" clId="Web-{374C6289-285D-6B35-F3FE-381E70A79F17}" dt="2024-11-12T11:02:57.786" v="8"/>
          <ac:cxnSpMkLst>
            <pc:docMk/>
            <pc:sldMk cId="472194312" sldId="263"/>
            <ac:cxnSpMk id="24" creationId="{6E0E8146-6E65-2E6C-0C86-547E3C925406}"/>
          </ac:cxnSpMkLst>
        </pc:cxnChg>
        <pc:cxnChg chg="add del">
          <ac:chgData name="Chevan Ramcharan (1072166)" userId="S::1072166@hr.nl::a37f4463-e4a6-4241-a999-50f499047c60" providerId="AD" clId="Web-{374C6289-285D-6B35-F3FE-381E70A79F17}" dt="2024-11-12T11:03:03.520" v="10"/>
          <ac:cxnSpMkLst>
            <pc:docMk/>
            <pc:sldMk cId="472194312" sldId="263"/>
            <ac:cxnSpMk id="27" creationId="{435C2BE7-B9D9-D49E-8A44-8DC5114D8B1C}"/>
          </ac:cxnSpMkLst>
        </pc:cxnChg>
        <pc:cxnChg chg="add del">
          <ac:chgData name="Chevan Ramcharan (1072166)" userId="S::1072166@hr.nl::a37f4463-e4a6-4241-a999-50f499047c60" providerId="AD" clId="Web-{374C6289-285D-6B35-F3FE-381E70A79F17}" dt="2024-11-12T11:03:06.036" v="12"/>
          <ac:cxnSpMkLst>
            <pc:docMk/>
            <pc:sldMk cId="472194312" sldId="263"/>
            <ac:cxnSpMk id="30" creationId="{CDF57B02-07BB-407B-BB36-06D9C64A673E}"/>
          </ac:cxnSpMkLst>
        </pc:cxnChg>
        <pc:cxnChg chg="add del">
          <ac:chgData name="Chevan Ramcharan (1072166)" userId="S::1072166@hr.nl::a37f4463-e4a6-4241-a999-50f499047c60" providerId="AD" clId="Web-{374C6289-285D-6B35-F3FE-381E70A79F17}" dt="2024-11-12T11:03:06.036" v="12"/>
          <ac:cxnSpMkLst>
            <pc:docMk/>
            <pc:sldMk cId="472194312" sldId="263"/>
            <ac:cxnSpMk id="31" creationId="{C6855964-C920-48EB-8804-74291211C8A9}"/>
          </ac:cxnSpMkLst>
        </pc:cxnChg>
        <pc:cxnChg chg="add del">
          <ac:chgData name="Chevan Ramcharan (1072166)" userId="S::1072166@hr.nl::a37f4463-e4a6-4241-a999-50f499047c60" providerId="AD" clId="Web-{374C6289-285D-6B35-F3FE-381E70A79F17}" dt="2024-11-12T11:03:28.349" v="16"/>
          <ac:cxnSpMkLst>
            <pc:docMk/>
            <pc:sldMk cId="472194312" sldId="263"/>
            <ac:cxnSpMk id="34" creationId="{8E813B4C-6731-0B72-5252-A79AB0E20B58}"/>
          </ac:cxnSpMkLst>
        </pc:cxnChg>
        <pc:cxnChg chg="add del">
          <ac:chgData name="Chevan Ramcharan (1072166)" userId="S::1072166@hr.nl::a37f4463-e4a6-4241-a999-50f499047c60" providerId="AD" clId="Web-{374C6289-285D-6B35-F3FE-381E70A79F17}" dt="2024-11-12T11:03:28.349" v="16"/>
          <ac:cxnSpMkLst>
            <pc:docMk/>
            <pc:sldMk cId="472194312" sldId="263"/>
            <ac:cxnSpMk id="35" creationId="{6E0E8146-6E65-2E6C-0C86-547E3C925406}"/>
          </ac:cxnSpMkLst>
        </pc:cxnChg>
        <pc:cxnChg chg="add">
          <ac:chgData name="Chevan Ramcharan (1072166)" userId="S::1072166@hr.nl::a37f4463-e4a6-4241-a999-50f499047c60" providerId="AD" clId="Web-{374C6289-285D-6B35-F3FE-381E70A79F17}" dt="2024-11-12T11:03:28.349" v="16"/>
          <ac:cxnSpMkLst>
            <pc:docMk/>
            <pc:sldMk cId="472194312" sldId="263"/>
            <ac:cxnSpMk id="42" creationId="{8E813B4C-6731-0B72-5252-A79AB0E20B58}"/>
          </ac:cxnSpMkLst>
        </pc:cxnChg>
        <pc:cxnChg chg="add">
          <ac:chgData name="Chevan Ramcharan (1072166)" userId="S::1072166@hr.nl::a37f4463-e4a6-4241-a999-50f499047c60" providerId="AD" clId="Web-{374C6289-285D-6B35-F3FE-381E70A79F17}" dt="2024-11-12T11:03:28.349" v="16"/>
          <ac:cxnSpMkLst>
            <pc:docMk/>
            <pc:sldMk cId="472194312" sldId="263"/>
            <ac:cxnSpMk id="44" creationId="{6E0E8146-6E65-2E6C-0C86-547E3C925406}"/>
          </ac:cxnSpMkLst>
        </pc:cxnChg>
      </pc:sldChg>
      <pc:sldChg chg="modSp">
        <pc:chgData name="Chevan Ramcharan (1072166)" userId="S::1072166@hr.nl::a37f4463-e4a6-4241-a999-50f499047c60" providerId="AD" clId="Web-{374C6289-285D-6B35-F3FE-381E70A79F17}" dt="2024-11-12T11:07:14.825" v="93" actId="1076"/>
        <pc:sldMkLst>
          <pc:docMk/>
          <pc:sldMk cId="1173723855" sldId="264"/>
        </pc:sldMkLst>
        <pc:picChg chg="mod">
          <ac:chgData name="Chevan Ramcharan (1072166)" userId="S::1072166@hr.nl::a37f4463-e4a6-4241-a999-50f499047c60" providerId="AD" clId="Web-{374C6289-285D-6B35-F3FE-381E70A79F17}" dt="2024-11-12T11:07:14.825" v="93" actId="1076"/>
          <ac:picMkLst>
            <pc:docMk/>
            <pc:sldMk cId="1173723855" sldId="264"/>
            <ac:picMk id="4" creationId="{EC136B69-CB62-F9C2-1D11-30662936A269}"/>
          </ac:picMkLst>
        </pc:picChg>
      </pc:sldChg>
      <pc:sldChg chg="addSp modSp">
        <pc:chgData name="Chevan Ramcharan (1072166)" userId="S::1072166@hr.nl::a37f4463-e4a6-4241-a999-50f499047c60" providerId="AD" clId="Web-{374C6289-285D-6B35-F3FE-381E70A79F17}" dt="2024-11-12T11:06:33.105" v="91" actId="20577"/>
        <pc:sldMkLst>
          <pc:docMk/>
          <pc:sldMk cId="3072581755" sldId="266"/>
        </pc:sldMkLst>
        <pc:spChg chg="mod">
          <ac:chgData name="Chevan Ramcharan (1072166)" userId="S::1072166@hr.nl::a37f4463-e4a6-4241-a999-50f499047c60" providerId="AD" clId="Web-{374C6289-285D-6B35-F3FE-381E70A79F17}" dt="2024-11-12T11:06:33.105" v="91" actId="20577"/>
          <ac:spMkLst>
            <pc:docMk/>
            <pc:sldMk cId="3072581755" sldId="266"/>
            <ac:spMk id="3" creationId="{65DFD744-6060-94AE-128D-784374BD48DA}"/>
          </ac:spMkLst>
        </pc:spChg>
        <pc:picChg chg="add mod">
          <ac:chgData name="Chevan Ramcharan (1072166)" userId="S::1072166@hr.nl::a37f4463-e4a6-4241-a999-50f499047c60" providerId="AD" clId="Web-{374C6289-285D-6B35-F3FE-381E70A79F17}" dt="2024-11-12T11:05:04.227" v="63" actId="1076"/>
          <ac:picMkLst>
            <pc:docMk/>
            <pc:sldMk cId="3072581755" sldId="266"/>
            <ac:picMk id="4" creationId="{ED3A1BCB-5811-B748-6239-2F39D2013F06}"/>
          </ac:picMkLst>
        </pc:picChg>
      </pc:sldChg>
      <pc:sldChg chg="addSp delSp modSp mod setBg">
        <pc:chgData name="Chevan Ramcharan (1072166)" userId="S::1072166@hr.nl::a37f4463-e4a6-4241-a999-50f499047c60" providerId="AD" clId="Web-{374C6289-285D-6B35-F3FE-381E70A79F17}" dt="2024-11-12T11:08:08.639" v="105" actId="20577"/>
        <pc:sldMkLst>
          <pc:docMk/>
          <pc:sldMk cId="2091923519" sldId="269"/>
        </pc:sldMkLst>
        <pc:spChg chg="mod">
          <ac:chgData name="Chevan Ramcharan (1072166)" userId="S::1072166@hr.nl::a37f4463-e4a6-4241-a999-50f499047c60" providerId="AD" clId="Web-{374C6289-285D-6B35-F3FE-381E70A79F17}" dt="2024-11-12T11:05:57.166" v="74"/>
          <ac:spMkLst>
            <pc:docMk/>
            <pc:sldMk cId="2091923519" sldId="269"/>
            <ac:spMk id="2" creationId="{FDCB3299-9AC1-921D-3405-F1757DA38E28}"/>
          </ac:spMkLst>
        </pc:spChg>
        <pc:spChg chg="del">
          <ac:chgData name="Chevan Ramcharan (1072166)" userId="S::1072166@hr.nl::a37f4463-e4a6-4241-a999-50f499047c60" providerId="AD" clId="Web-{374C6289-285D-6B35-F3FE-381E70A79F17}" dt="2024-11-12T11:05:57.166" v="74"/>
          <ac:spMkLst>
            <pc:docMk/>
            <pc:sldMk cId="2091923519" sldId="269"/>
            <ac:spMk id="3" creationId="{57DBC504-245E-0ACD-78EC-016BC20AD2CA}"/>
          </ac:spMkLst>
        </pc:spChg>
        <pc:spChg chg="add">
          <ac:chgData name="Chevan Ramcharan (1072166)" userId="S::1072166@hr.nl::a37f4463-e4a6-4241-a999-50f499047c60" providerId="AD" clId="Web-{374C6289-285D-6B35-F3FE-381E70A79F17}" dt="2024-11-12T11:05:57.166" v="74"/>
          <ac:spMkLst>
            <pc:docMk/>
            <pc:sldMk cId="2091923519" sldId="269"/>
            <ac:spMk id="9" creationId="{F68B2C62-7648-4430-90D5-AE0F252AF113}"/>
          </ac:spMkLst>
        </pc:spChg>
        <pc:spChg chg="add del mod">
          <ac:chgData name="Chevan Ramcharan (1072166)" userId="S::1072166@hr.nl::a37f4463-e4a6-4241-a999-50f499047c60" providerId="AD" clId="Web-{374C6289-285D-6B35-F3FE-381E70A79F17}" dt="2024-11-12T11:06:06.651" v="79"/>
          <ac:spMkLst>
            <pc:docMk/>
            <pc:sldMk cId="2091923519" sldId="269"/>
            <ac:spMk id="58" creationId="{5D5F3A5A-6F3A-9A5B-821B-3803A1B69E71}"/>
          </ac:spMkLst>
        </pc:spChg>
        <pc:graphicFrameChg chg="add del modGraphic">
          <ac:chgData name="Chevan Ramcharan (1072166)" userId="S::1072166@hr.nl::a37f4463-e4a6-4241-a999-50f499047c60" providerId="AD" clId="Web-{374C6289-285D-6B35-F3FE-381E70A79F17}" dt="2024-11-12T11:08:08.639" v="105" actId="20577"/>
          <ac:graphicFrameMkLst>
            <pc:docMk/>
            <pc:sldMk cId="2091923519" sldId="269"/>
            <ac:graphicFrameMk id="5" creationId="{8496ECB9-78EC-A367-D796-0E785031AEB9}"/>
          </ac:graphicFrameMkLst>
        </pc:graphicFrameChg>
        <pc:cxnChg chg="add">
          <ac:chgData name="Chevan Ramcharan (1072166)" userId="S::1072166@hr.nl::a37f4463-e4a6-4241-a999-50f499047c60" providerId="AD" clId="Web-{374C6289-285D-6B35-F3FE-381E70A79F17}" dt="2024-11-12T11:05:57.166" v="74"/>
          <ac:cxnSpMkLst>
            <pc:docMk/>
            <pc:sldMk cId="2091923519" sldId="269"/>
            <ac:cxnSpMk id="11" creationId="{AAD0195E-7F27-4D06-9427-0C121D721A14}"/>
          </ac:cxnSpMkLst>
        </pc:cxnChg>
        <pc:cxnChg chg="add">
          <ac:chgData name="Chevan Ramcharan (1072166)" userId="S::1072166@hr.nl::a37f4463-e4a6-4241-a999-50f499047c60" providerId="AD" clId="Web-{374C6289-285D-6B35-F3FE-381E70A79F17}" dt="2024-11-12T11:05:57.166" v="74"/>
          <ac:cxnSpMkLst>
            <pc:docMk/>
            <pc:sldMk cId="2091923519" sldId="269"/>
            <ac:cxnSpMk id="13" creationId="{9D74C2FC-3228-4FC1-B97B-87AD35508D91}"/>
          </ac:cxnSpMkLst>
        </pc:cxnChg>
      </pc:sldChg>
    </pc:docChg>
  </pc:docChgLst>
  <pc:docChgLst>
    <pc:chgData name="Pepijn Brinkman (1078024)" userId="S::1078024@hr.nl::431717ca-6b52-48ab-8127-c746e8dd3654" providerId="AD" clId="Web-{A3B5AC89-125A-7E3A-0FF4-8151D5E4249D}"/>
    <pc:docChg chg="modSld">
      <pc:chgData name="Pepijn Brinkman (1078024)" userId="S::1078024@hr.nl::431717ca-6b52-48ab-8127-c746e8dd3654" providerId="AD" clId="Web-{A3B5AC89-125A-7E3A-0FF4-8151D5E4249D}" dt="2024-11-13T14:44:15.938" v="146" actId="20577"/>
      <pc:docMkLst>
        <pc:docMk/>
      </pc:docMkLst>
      <pc:sldChg chg="modSp">
        <pc:chgData name="Pepijn Brinkman (1078024)" userId="S::1078024@hr.nl::431717ca-6b52-48ab-8127-c746e8dd3654" providerId="AD" clId="Web-{A3B5AC89-125A-7E3A-0FF4-8151D5E4249D}" dt="2024-11-13T14:44:15.938" v="146" actId="20577"/>
        <pc:sldMkLst>
          <pc:docMk/>
          <pc:sldMk cId="2297101353" sldId="260"/>
        </pc:sldMkLst>
        <pc:spChg chg="mod">
          <ac:chgData name="Pepijn Brinkman (1078024)" userId="S::1078024@hr.nl::431717ca-6b52-48ab-8127-c746e8dd3654" providerId="AD" clId="Web-{A3B5AC89-125A-7E3A-0FF4-8151D5E4249D}" dt="2024-11-13T14:44:15.938" v="146" actId="20577"/>
          <ac:spMkLst>
            <pc:docMk/>
            <pc:sldMk cId="2297101353" sldId="260"/>
            <ac:spMk id="3" creationId="{DB452A90-5269-BF25-4CE6-324649A9ADE7}"/>
          </ac:spMkLst>
        </pc:spChg>
      </pc:sldChg>
      <pc:sldChg chg="modSp modNotes">
        <pc:chgData name="Pepijn Brinkman (1078024)" userId="S::1078024@hr.nl::431717ca-6b52-48ab-8127-c746e8dd3654" providerId="AD" clId="Web-{A3B5AC89-125A-7E3A-0FF4-8151D5E4249D}" dt="2024-11-13T14:43:53.171" v="124" actId="20577"/>
        <pc:sldMkLst>
          <pc:docMk/>
          <pc:sldMk cId="2091923519" sldId="269"/>
        </pc:sldMkLst>
        <pc:spChg chg="mod">
          <ac:chgData name="Pepijn Brinkman (1078024)" userId="S::1078024@hr.nl::431717ca-6b52-48ab-8127-c746e8dd3654" providerId="AD" clId="Web-{A3B5AC89-125A-7E3A-0FF4-8151D5E4249D}" dt="2024-11-13T14:43:53.171" v="124" actId="20577"/>
          <ac:spMkLst>
            <pc:docMk/>
            <pc:sldMk cId="2091923519" sldId="269"/>
            <ac:spMk id="2" creationId="{FDCB3299-9AC1-921D-3405-F1757DA38E28}"/>
          </ac:spMkLst>
        </pc:spChg>
      </pc:sldChg>
    </pc:docChg>
  </pc:docChgLst>
  <pc:docChgLst>
    <pc:chgData name="Pepijn Brinkman (1078024)" userId="S::1078024@hr.nl::431717ca-6b52-48ab-8127-c746e8dd3654" providerId="AD" clId="Web-{22502BFC-35A5-8B47-1BA2-8E7F8FE5BE59}"/>
    <pc:docChg chg="sldOrd">
      <pc:chgData name="Pepijn Brinkman (1078024)" userId="S::1078024@hr.nl::431717ca-6b52-48ab-8127-c746e8dd3654" providerId="AD" clId="Web-{22502BFC-35A5-8B47-1BA2-8E7F8FE5BE59}" dt="2024-09-16T09:39:08.038" v="1"/>
      <pc:docMkLst>
        <pc:docMk/>
      </pc:docMkLst>
      <pc:sldChg chg="ord">
        <pc:chgData name="Pepijn Brinkman (1078024)" userId="S::1078024@hr.nl::431717ca-6b52-48ab-8127-c746e8dd3654" providerId="AD" clId="Web-{22502BFC-35A5-8B47-1BA2-8E7F8FE5BE59}" dt="2024-09-16T09:39:08.038" v="1"/>
        <pc:sldMkLst>
          <pc:docMk/>
          <pc:sldMk cId="472194312" sldId="263"/>
        </pc:sldMkLst>
      </pc:sldChg>
    </pc:docChg>
  </pc:docChgLst>
  <pc:docChgLst>
    <pc:chgData name="Pepijn Brinkman (1078024)" userId="S::1078024@hr.nl::431717ca-6b52-48ab-8127-c746e8dd3654" providerId="AD" clId="Web-{E4618C43-CD1D-382A-095A-160254922E09}"/>
    <pc:docChg chg="modSld">
      <pc:chgData name="Pepijn Brinkman (1078024)" userId="S::1078024@hr.nl::431717ca-6b52-48ab-8127-c746e8dd3654" providerId="AD" clId="Web-{E4618C43-CD1D-382A-095A-160254922E09}" dt="2024-11-13T14:34:06.149" v="189" actId="20577"/>
      <pc:docMkLst>
        <pc:docMk/>
      </pc:docMkLst>
      <pc:sldChg chg="addSp delSp modSp">
        <pc:chgData name="Pepijn Brinkman (1078024)" userId="S::1078024@hr.nl::431717ca-6b52-48ab-8127-c746e8dd3654" providerId="AD" clId="Web-{E4618C43-CD1D-382A-095A-160254922E09}" dt="2024-11-13T14:34:06.149" v="189" actId="20577"/>
        <pc:sldMkLst>
          <pc:docMk/>
          <pc:sldMk cId="2091923519" sldId="269"/>
        </pc:sldMkLst>
        <pc:spChg chg="add mod">
          <ac:chgData name="Pepijn Brinkman (1078024)" userId="S::1078024@hr.nl::431717ca-6b52-48ab-8127-c746e8dd3654" providerId="AD" clId="Web-{E4618C43-CD1D-382A-095A-160254922E09}" dt="2024-11-13T14:34:06.149" v="189" actId="20577"/>
          <ac:spMkLst>
            <pc:docMk/>
            <pc:sldMk cId="2091923519" sldId="269"/>
            <ac:spMk id="17" creationId="{FBD0F59C-99C3-F41B-4071-25FBA0C73D3B}"/>
          </ac:spMkLst>
        </pc:spChg>
        <pc:graphicFrameChg chg="del">
          <ac:chgData name="Pepijn Brinkman (1078024)" userId="S::1078024@hr.nl::431717ca-6b52-48ab-8127-c746e8dd3654" providerId="AD" clId="Web-{E4618C43-CD1D-382A-095A-160254922E09}" dt="2024-11-13T14:25:44.556" v="0"/>
          <ac:graphicFrameMkLst>
            <pc:docMk/>
            <pc:sldMk cId="2091923519" sldId="269"/>
            <ac:graphicFrameMk id="5" creationId="{8496ECB9-78EC-A367-D796-0E785031AEB9}"/>
          </ac:graphicFrameMkLst>
        </pc:graphicFrameChg>
      </pc:sldChg>
    </pc:docChg>
  </pc:docChgLst>
  <pc:docChgLst>
    <pc:chgData name="Chevan Ramcharan (1072166)" userId="S::1072166@hr.nl::a37f4463-e4a6-4241-a999-50f499047c60" providerId="AD" clId="Web-{DA3DB6D7-C67B-1478-7724-0CE3ED083E42}"/>
    <pc:docChg chg="modSld">
      <pc:chgData name="Chevan Ramcharan (1072166)" userId="S::1072166@hr.nl::a37f4463-e4a6-4241-a999-50f499047c60" providerId="AD" clId="Web-{DA3DB6D7-C67B-1478-7724-0CE3ED083E42}" dt="2024-10-13T22:52:55.627" v="0" actId="20577"/>
      <pc:docMkLst>
        <pc:docMk/>
      </pc:docMkLst>
      <pc:sldChg chg="modSp">
        <pc:chgData name="Chevan Ramcharan (1072166)" userId="S::1072166@hr.nl::a37f4463-e4a6-4241-a999-50f499047c60" providerId="AD" clId="Web-{DA3DB6D7-C67B-1478-7724-0CE3ED083E42}" dt="2024-10-13T22:52:55.627" v="0" actId="20577"/>
        <pc:sldMkLst>
          <pc:docMk/>
          <pc:sldMk cId="2297101353" sldId="260"/>
        </pc:sldMkLst>
        <pc:spChg chg="mod">
          <ac:chgData name="Chevan Ramcharan (1072166)" userId="S::1072166@hr.nl::a37f4463-e4a6-4241-a999-50f499047c60" providerId="AD" clId="Web-{DA3DB6D7-C67B-1478-7724-0CE3ED083E42}" dt="2024-10-13T22:52:55.627" v="0" actId="20577"/>
          <ac:spMkLst>
            <pc:docMk/>
            <pc:sldMk cId="2297101353" sldId="260"/>
            <ac:spMk id="3" creationId="{DB452A90-5269-BF25-4CE6-324649A9ADE7}"/>
          </ac:spMkLst>
        </pc:spChg>
      </pc:sldChg>
    </pc:docChg>
  </pc:docChgLst>
  <pc:docChgLst>
    <pc:chgData name="Pirmin Kalbermatter (1069542)" userId="S::1069542@hr.nl::83df0ed8-12ff-4dae-b4b0-be69d7eb2df9" providerId="AD" clId="Web-{49155CF0-F7DE-0537-2460-FC98A1E4B462}"/>
    <pc:docChg chg="modSld">
      <pc:chgData name="Pirmin Kalbermatter (1069542)" userId="S::1069542@hr.nl::83df0ed8-12ff-4dae-b4b0-be69d7eb2df9" providerId="AD" clId="Web-{49155CF0-F7DE-0537-2460-FC98A1E4B462}" dt="2024-09-16T08:54:55.799" v="22" actId="20577"/>
      <pc:docMkLst>
        <pc:docMk/>
      </pc:docMkLst>
      <pc:sldChg chg="modSp">
        <pc:chgData name="Pirmin Kalbermatter (1069542)" userId="S::1069542@hr.nl::83df0ed8-12ff-4dae-b4b0-be69d7eb2df9" providerId="AD" clId="Web-{49155CF0-F7DE-0537-2460-FC98A1E4B462}" dt="2024-09-16T08:54:55.799" v="22" actId="20577"/>
        <pc:sldMkLst>
          <pc:docMk/>
          <pc:sldMk cId="3922486767" sldId="258"/>
        </pc:sldMkLst>
        <pc:spChg chg="mod">
          <ac:chgData name="Pirmin Kalbermatter (1069542)" userId="S::1069542@hr.nl::83df0ed8-12ff-4dae-b4b0-be69d7eb2df9" providerId="AD" clId="Web-{49155CF0-F7DE-0537-2460-FC98A1E4B462}" dt="2024-09-16T08:54:55.799" v="22" actId="20577"/>
          <ac:spMkLst>
            <pc:docMk/>
            <pc:sldMk cId="3922486767" sldId="258"/>
            <ac:spMk id="3" creationId="{77F9FABE-DF50-D68E-021E-FAC311069DF0}"/>
          </ac:spMkLst>
        </pc:spChg>
      </pc:sldChg>
    </pc:docChg>
  </pc:docChgLst>
  <pc:docChgLst>
    <pc:chgData name="Derk Ottersberg (1076265)" userId="S::1076265@hr.nl::ed2390c0-1590-463b-8ead-4aa08592d1a3" providerId="AD" clId="Web-{33A06C53-A9D8-0635-79DC-38789C890EFA}"/>
    <pc:docChg chg="addSld delSld modSld">
      <pc:chgData name="Derk Ottersberg (1076265)" userId="S::1076265@hr.nl::ed2390c0-1590-463b-8ead-4aa08592d1a3" providerId="AD" clId="Web-{33A06C53-A9D8-0635-79DC-38789C890EFA}" dt="2024-09-19T10:43:38.572" v="9"/>
      <pc:docMkLst>
        <pc:docMk/>
      </pc:docMkLst>
      <pc:sldChg chg="del">
        <pc:chgData name="Derk Ottersberg (1076265)" userId="S::1076265@hr.nl::ed2390c0-1590-463b-8ead-4aa08592d1a3" providerId="AD" clId="Web-{33A06C53-A9D8-0635-79DC-38789C890EFA}" dt="2024-09-19T10:43:25.728" v="2"/>
        <pc:sldMkLst>
          <pc:docMk/>
          <pc:sldMk cId="3035354452" sldId="257"/>
        </pc:sldMkLst>
      </pc:sldChg>
      <pc:sldChg chg="modSp">
        <pc:chgData name="Derk Ottersberg (1076265)" userId="S::1076265@hr.nl::ed2390c0-1590-463b-8ead-4aa08592d1a3" providerId="AD" clId="Web-{33A06C53-A9D8-0635-79DC-38789C890EFA}" dt="2024-09-19T10:43:32.134" v="6" actId="20577"/>
        <pc:sldMkLst>
          <pc:docMk/>
          <pc:sldMk cId="3922486767" sldId="258"/>
        </pc:sldMkLst>
        <pc:spChg chg="mod">
          <ac:chgData name="Derk Ottersberg (1076265)" userId="S::1076265@hr.nl::ed2390c0-1590-463b-8ead-4aa08592d1a3" providerId="AD" clId="Web-{33A06C53-A9D8-0635-79DC-38789C890EFA}" dt="2024-09-19T10:43:32.134" v="6" actId="20577"/>
          <ac:spMkLst>
            <pc:docMk/>
            <pc:sldMk cId="3922486767" sldId="258"/>
            <ac:spMk id="3" creationId="{77F9FABE-DF50-D68E-021E-FAC311069DF0}"/>
          </ac:spMkLst>
        </pc:spChg>
      </pc:sldChg>
      <pc:sldChg chg="del">
        <pc:chgData name="Derk Ottersberg (1076265)" userId="S::1076265@hr.nl::ed2390c0-1590-463b-8ead-4aa08592d1a3" providerId="AD" clId="Web-{33A06C53-A9D8-0635-79DC-38789C890EFA}" dt="2024-09-19T10:43:28.681" v="4"/>
        <pc:sldMkLst>
          <pc:docMk/>
          <pc:sldMk cId="4088527815" sldId="259"/>
        </pc:sldMkLst>
      </pc:sldChg>
      <pc:sldChg chg="modSp">
        <pc:chgData name="Derk Ottersberg (1076265)" userId="S::1076265@hr.nl::ed2390c0-1590-463b-8ead-4aa08592d1a3" providerId="AD" clId="Web-{33A06C53-A9D8-0635-79DC-38789C890EFA}" dt="2024-09-19T10:43:35.259" v="7" actId="20577"/>
        <pc:sldMkLst>
          <pc:docMk/>
          <pc:sldMk cId="2297101353" sldId="260"/>
        </pc:sldMkLst>
        <pc:spChg chg="mod">
          <ac:chgData name="Derk Ottersberg (1076265)" userId="S::1076265@hr.nl::ed2390c0-1590-463b-8ead-4aa08592d1a3" providerId="AD" clId="Web-{33A06C53-A9D8-0635-79DC-38789C890EFA}" dt="2024-09-19T10:43:35.259" v="7" actId="20577"/>
          <ac:spMkLst>
            <pc:docMk/>
            <pc:sldMk cId="2297101353" sldId="260"/>
            <ac:spMk id="3" creationId="{DB452A90-5269-BF25-4CE6-324649A9ADE7}"/>
          </ac:spMkLst>
        </pc:spChg>
      </pc:sldChg>
      <pc:sldChg chg="del">
        <pc:chgData name="Derk Ottersberg (1076265)" userId="S::1076265@hr.nl::ed2390c0-1590-463b-8ead-4aa08592d1a3" providerId="AD" clId="Web-{33A06C53-A9D8-0635-79DC-38789C890EFA}" dt="2024-09-19T10:43:28.072" v="3"/>
        <pc:sldMkLst>
          <pc:docMk/>
          <pc:sldMk cId="2574699124" sldId="261"/>
        </pc:sldMkLst>
      </pc:sldChg>
      <pc:sldChg chg="del">
        <pc:chgData name="Derk Ottersberg (1076265)" userId="S::1076265@hr.nl::ed2390c0-1590-463b-8ead-4aa08592d1a3" providerId="AD" clId="Web-{33A06C53-A9D8-0635-79DC-38789C890EFA}" dt="2024-09-19T10:43:29.587" v="5"/>
        <pc:sldMkLst>
          <pc:docMk/>
          <pc:sldMk cId="3363172929" sldId="262"/>
        </pc:sldMkLst>
      </pc:sldChg>
      <pc:sldChg chg="modSp">
        <pc:chgData name="Derk Ottersberg (1076265)" userId="S::1076265@hr.nl::ed2390c0-1590-463b-8ead-4aa08592d1a3" providerId="AD" clId="Web-{33A06C53-A9D8-0635-79DC-38789C890EFA}" dt="2024-09-19T10:43:22.306" v="1" actId="20577"/>
        <pc:sldMkLst>
          <pc:docMk/>
          <pc:sldMk cId="472194312" sldId="263"/>
        </pc:sldMkLst>
        <pc:spChg chg="mod">
          <ac:chgData name="Derk Ottersberg (1076265)" userId="S::1076265@hr.nl::ed2390c0-1590-463b-8ead-4aa08592d1a3" providerId="AD" clId="Web-{33A06C53-A9D8-0635-79DC-38789C890EFA}" dt="2024-09-19T10:43:22.306" v="1" actId="20577"/>
          <ac:spMkLst>
            <pc:docMk/>
            <pc:sldMk cId="472194312" sldId="263"/>
            <ac:spMk id="2" creationId="{8EE9FF6E-ECC4-496D-FECA-5682FDB75A0E}"/>
          </ac:spMkLst>
        </pc:spChg>
        <pc:spChg chg="mod">
          <ac:chgData name="Derk Ottersberg (1076265)" userId="S::1076265@hr.nl::ed2390c0-1590-463b-8ead-4aa08592d1a3" providerId="AD" clId="Web-{33A06C53-A9D8-0635-79DC-38789C890EFA}" dt="2024-09-19T10:43:21.071" v="0" actId="20577"/>
          <ac:spMkLst>
            <pc:docMk/>
            <pc:sldMk cId="472194312" sldId="263"/>
            <ac:spMk id="3" creationId="{F4B350A5-2E9E-B5D9-999E-021FBFCCCDFB}"/>
          </ac:spMkLst>
        </pc:spChg>
      </pc:sldChg>
      <pc:sldChg chg="new">
        <pc:chgData name="Derk Ottersberg (1076265)" userId="S::1076265@hr.nl::ed2390c0-1590-463b-8ead-4aa08592d1a3" providerId="AD" clId="Web-{33A06C53-A9D8-0635-79DC-38789C890EFA}" dt="2024-09-19T10:43:37.947" v="8"/>
        <pc:sldMkLst>
          <pc:docMk/>
          <pc:sldMk cId="1173723855" sldId="264"/>
        </pc:sldMkLst>
      </pc:sldChg>
      <pc:sldChg chg="new">
        <pc:chgData name="Derk Ottersberg (1076265)" userId="S::1076265@hr.nl::ed2390c0-1590-463b-8ead-4aa08592d1a3" providerId="AD" clId="Web-{33A06C53-A9D8-0635-79DC-38789C890EFA}" dt="2024-09-19T10:43:38.572" v="9"/>
        <pc:sldMkLst>
          <pc:docMk/>
          <pc:sldMk cId="2209244035" sldId="265"/>
        </pc:sldMkLst>
      </pc:sldChg>
    </pc:docChg>
  </pc:docChgLst>
  <pc:docChgLst>
    <pc:chgData name="Derk Ottersberg (1076265)" userId="S::1076265@hr.nl::ed2390c0-1590-463b-8ead-4aa08592d1a3" providerId="AD" clId="Web-{C1F903FE-9021-B7CE-0FD4-2390602B98F8}"/>
    <pc:docChg chg="delSld modSld">
      <pc:chgData name="Derk Ottersberg (1076265)" userId="S::1076265@hr.nl::ed2390c0-1590-463b-8ead-4aa08592d1a3" providerId="AD" clId="Web-{C1F903FE-9021-B7CE-0FD4-2390602B98F8}" dt="2024-11-14T20:45:53.321" v="948"/>
      <pc:docMkLst>
        <pc:docMk/>
      </pc:docMkLst>
      <pc:sldChg chg="addSp delSp modSp mod setBg modNotes">
        <pc:chgData name="Derk Ottersberg (1076265)" userId="S::1076265@hr.nl::ed2390c0-1590-463b-8ead-4aa08592d1a3" providerId="AD" clId="Web-{C1F903FE-9021-B7CE-0FD4-2390602B98F8}" dt="2024-11-14T20:45:50.617" v="947" actId="20577"/>
        <pc:sldMkLst>
          <pc:docMk/>
          <pc:sldMk cId="3922486767" sldId="258"/>
        </pc:sldMkLst>
        <pc:spChg chg="mod ord">
          <ac:chgData name="Derk Ottersberg (1076265)" userId="S::1076265@hr.nl::ed2390c0-1590-463b-8ead-4aa08592d1a3" providerId="AD" clId="Web-{C1F903FE-9021-B7CE-0FD4-2390602B98F8}" dt="2024-11-14T20:05:28.555" v="121"/>
          <ac:spMkLst>
            <pc:docMk/>
            <pc:sldMk cId="3922486767" sldId="258"/>
            <ac:spMk id="2" creationId="{FF956EC1-D74B-14C6-3885-42CDDE439C69}"/>
          </ac:spMkLst>
        </pc:spChg>
        <pc:spChg chg="add del mod">
          <ac:chgData name="Derk Ottersberg (1076265)" userId="S::1076265@hr.nl::ed2390c0-1590-463b-8ead-4aa08592d1a3" providerId="AD" clId="Web-{C1F903FE-9021-B7CE-0FD4-2390602B98F8}" dt="2024-11-14T20:45:50.617" v="947" actId="20577"/>
          <ac:spMkLst>
            <pc:docMk/>
            <pc:sldMk cId="3922486767" sldId="258"/>
            <ac:spMk id="3" creationId="{77F9FABE-DF50-D68E-021E-FAC311069DF0}"/>
          </ac:spMkLst>
        </pc:spChg>
        <pc:spChg chg="add del mod">
          <ac:chgData name="Derk Ottersberg (1076265)" userId="S::1076265@hr.nl::ed2390c0-1590-463b-8ead-4aa08592d1a3" providerId="AD" clId="Web-{C1F903FE-9021-B7CE-0FD4-2390602B98F8}" dt="2024-11-14T20:03:41.942" v="32"/>
          <ac:spMkLst>
            <pc:docMk/>
            <pc:sldMk cId="3922486767" sldId="258"/>
            <ac:spMk id="8" creationId="{F50933A0-F3FC-56C6-8075-B68AA73D14BE}"/>
          </ac:spMkLst>
        </pc:spChg>
        <pc:spChg chg="add">
          <ac:chgData name="Derk Ottersberg (1076265)" userId="S::1076265@hr.nl::ed2390c0-1590-463b-8ead-4aa08592d1a3" providerId="AD" clId="Web-{C1F903FE-9021-B7CE-0FD4-2390602B98F8}" dt="2024-11-14T20:05:28.555" v="121"/>
          <ac:spMkLst>
            <pc:docMk/>
            <pc:sldMk cId="3922486767" sldId="258"/>
            <ac:spMk id="10" creationId="{E49D7415-2F11-44C2-B6AA-13A25B6814B9}"/>
          </ac:spMkLst>
        </pc:spChg>
        <pc:spChg chg="add del">
          <ac:chgData name="Derk Ottersberg (1076265)" userId="S::1076265@hr.nl::ed2390c0-1590-463b-8ead-4aa08592d1a3" providerId="AD" clId="Web-{C1F903FE-9021-B7CE-0FD4-2390602B98F8}" dt="2024-11-14T20:03:42.848" v="34"/>
          <ac:spMkLst>
            <pc:docMk/>
            <pc:sldMk cId="3922486767" sldId="258"/>
            <ac:spMk id="15" creationId="{97215483-AD0C-4E00-BF87-04C4DA6ACE3A}"/>
          </ac:spMkLst>
        </pc:spChg>
        <pc:graphicFrameChg chg="del">
          <ac:chgData name="Derk Ottersberg (1076265)" userId="S::1076265@hr.nl::ed2390c0-1590-463b-8ead-4aa08592d1a3" providerId="AD" clId="Web-{C1F903FE-9021-B7CE-0FD4-2390602B98F8}" dt="2024-11-14T19:51:42.367" v="0"/>
          <ac:graphicFrameMkLst>
            <pc:docMk/>
            <pc:sldMk cId="3922486767" sldId="258"/>
            <ac:graphicFrameMk id="4" creationId="{EAEBF021-C6EA-75FF-6327-AF150986412A}"/>
          </ac:graphicFrameMkLst>
        </pc:graphicFrameChg>
        <pc:picChg chg="add mod ord">
          <ac:chgData name="Derk Ottersberg (1076265)" userId="S::1076265@hr.nl::ed2390c0-1590-463b-8ead-4aa08592d1a3" providerId="AD" clId="Web-{C1F903FE-9021-B7CE-0FD4-2390602B98F8}" dt="2024-11-14T20:45:32.632" v="938" actId="1076"/>
          <ac:picMkLst>
            <pc:docMk/>
            <pc:sldMk cId="3922486767" sldId="258"/>
            <ac:picMk id="5" creationId="{0685987D-4CD1-E1BD-D405-6E0750CE81F6}"/>
          </ac:picMkLst>
        </pc:picChg>
        <pc:picChg chg="add del mod ord">
          <ac:chgData name="Derk Ottersberg (1076265)" userId="S::1076265@hr.nl::ed2390c0-1590-463b-8ead-4aa08592d1a3" providerId="AD" clId="Web-{C1F903FE-9021-B7CE-0FD4-2390602B98F8}" dt="2024-11-14T20:03:49.052" v="43"/>
          <ac:picMkLst>
            <pc:docMk/>
            <pc:sldMk cId="3922486767" sldId="258"/>
            <ac:picMk id="6" creationId="{C3563E37-4F68-D204-D0E4-634022A288AC}"/>
          </ac:picMkLst>
        </pc:picChg>
        <pc:picChg chg="add del mod ord">
          <ac:chgData name="Derk Ottersberg (1076265)" userId="S::1076265@hr.nl::ed2390c0-1590-463b-8ead-4aa08592d1a3" providerId="AD" clId="Web-{C1F903FE-9021-B7CE-0FD4-2390602B98F8}" dt="2024-11-14T20:03:41.707" v="31"/>
          <ac:picMkLst>
            <pc:docMk/>
            <pc:sldMk cId="3922486767" sldId="258"/>
            <ac:picMk id="9" creationId="{E803DFFE-F369-EA49-4081-F45A9EE0AA9B}"/>
          </ac:picMkLst>
        </pc:picChg>
        <pc:cxnChg chg="add del">
          <ac:chgData name="Derk Ottersberg (1076265)" userId="S::1076265@hr.nl::ed2390c0-1590-463b-8ead-4aa08592d1a3" providerId="AD" clId="Web-{C1F903FE-9021-B7CE-0FD4-2390602B98F8}" dt="2024-11-14T20:03:42.848" v="34"/>
          <ac:cxnSpMkLst>
            <pc:docMk/>
            <pc:sldMk cId="3922486767" sldId="258"/>
            <ac:cxnSpMk id="11" creationId="{F64F9B95-9045-48D2-B9F3-2927E98F54AA}"/>
          </ac:cxnSpMkLst>
        </pc:cxnChg>
        <pc:cxnChg chg="add">
          <ac:chgData name="Derk Ottersberg (1076265)" userId="S::1076265@hr.nl::ed2390c0-1590-463b-8ead-4aa08592d1a3" providerId="AD" clId="Web-{C1F903FE-9021-B7CE-0FD4-2390602B98F8}" dt="2024-11-14T20:05:28.555" v="121"/>
          <ac:cxnSpMkLst>
            <pc:docMk/>
            <pc:sldMk cId="3922486767" sldId="258"/>
            <ac:cxnSpMk id="12" creationId="{D2E57F3D-33BE-4306-87E6-245763719516}"/>
          </ac:cxnSpMkLst>
        </pc:cxnChg>
        <pc:cxnChg chg="add del">
          <ac:chgData name="Derk Ottersberg (1076265)" userId="S::1076265@hr.nl::ed2390c0-1590-463b-8ead-4aa08592d1a3" providerId="AD" clId="Web-{C1F903FE-9021-B7CE-0FD4-2390602B98F8}" dt="2024-11-14T20:03:42.848" v="34"/>
          <ac:cxnSpMkLst>
            <pc:docMk/>
            <pc:sldMk cId="3922486767" sldId="258"/>
            <ac:cxnSpMk id="13" creationId="{085AA86F-6A4D-4BCB-A045-D992CDC2959B}"/>
          </ac:cxnSpMkLst>
        </pc:cxnChg>
        <pc:cxnChg chg="add del">
          <ac:chgData name="Derk Ottersberg (1076265)" userId="S::1076265@hr.nl::ed2390c0-1590-463b-8ead-4aa08592d1a3" providerId="AD" clId="Web-{C1F903FE-9021-B7CE-0FD4-2390602B98F8}" dt="2024-11-14T20:03:42.848" v="34"/>
          <ac:cxnSpMkLst>
            <pc:docMk/>
            <pc:sldMk cId="3922486767" sldId="258"/>
            <ac:cxnSpMk id="17" creationId="{87F9F470-C7B7-4B96-90CD-6D53EA02006D}"/>
          </ac:cxnSpMkLst>
        </pc:cxnChg>
      </pc:sldChg>
      <pc:sldChg chg="modSp">
        <pc:chgData name="Derk Ottersberg (1076265)" userId="S::1076265@hr.nl::ed2390c0-1590-463b-8ead-4aa08592d1a3" providerId="AD" clId="Web-{C1F903FE-9021-B7CE-0FD4-2390602B98F8}" dt="2024-11-14T20:15:49.564" v="411" actId="20577"/>
        <pc:sldMkLst>
          <pc:docMk/>
          <pc:sldMk cId="472194312" sldId="263"/>
        </pc:sldMkLst>
        <pc:spChg chg="mod">
          <ac:chgData name="Derk Ottersberg (1076265)" userId="S::1076265@hr.nl::ed2390c0-1590-463b-8ead-4aa08592d1a3" providerId="AD" clId="Web-{C1F903FE-9021-B7CE-0FD4-2390602B98F8}" dt="2024-11-14T20:15:49.564" v="411" actId="20577"/>
          <ac:spMkLst>
            <pc:docMk/>
            <pc:sldMk cId="472194312" sldId="263"/>
            <ac:spMk id="3" creationId="{F4B350A5-2E9E-B5D9-999E-021FBFCCCDFB}"/>
          </ac:spMkLst>
        </pc:spChg>
      </pc:sldChg>
      <pc:sldChg chg="modNotes">
        <pc:chgData name="Derk Ottersberg (1076265)" userId="S::1076265@hr.nl::ed2390c0-1590-463b-8ead-4aa08592d1a3" providerId="AD" clId="Web-{C1F903FE-9021-B7CE-0FD4-2390602B98F8}" dt="2024-11-14T20:42:14.937" v="936"/>
        <pc:sldMkLst>
          <pc:docMk/>
          <pc:sldMk cId="2574170621" sldId="267"/>
        </pc:sldMkLst>
      </pc:sldChg>
      <pc:sldChg chg="modNotes">
        <pc:chgData name="Derk Ottersberg (1076265)" userId="S::1076265@hr.nl::ed2390c0-1590-463b-8ead-4aa08592d1a3" providerId="AD" clId="Web-{C1F903FE-9021-B7CE-0FD4-2390602B98F8}" dt="2024-11-14T20:28:25.499" v="917"/>
        <pc:sldMkLst>
          <pc:docMk/>
          <pc:sldMk cId="3982305813" sldId="268"/>
        </pc:sldMkLst>
      </pc:sldChg>
      <pc:sldChg chg="del">
        <pc:chgData name="Derk Ottersberg (1076265)" userId="S::1076265@hr.nl::ed2390c0-1590-463b-8ead-4aa08592d1a3" providerId="AD" clId="Web-{C1F903FE-9021-B7CE-0FD4-2390602B98F8}" dt="2024-11-14T20:45:53.321" v="948"/>
        <pc:sldMkLst>
          <pc:docMk/>
          <pc:sldMk cId="2159147933" sldId="270"/>
        </pc:sldMkLst>
      </pc:sldChg>
    </pc:docChg>
  </pc:docChgLst>
  <pc:docChgLst>
    <pc:chgData name="Chevan Ramcharan (1072166)" userId="S::1072166@hr.nl::a37f4463-e4a6-4241-a999-50f499047c60" providerId="AD" clId="Web-{DCB76870-0EB2-5B79-3B04-FB334EBE7358}"/>
    <pc:docChg chg="addSld modSld">
      <pc:chgData name="Chevan Ramcharan (1072166)" userId="S::1072166@hr.nl::a37f4463-e4a6-4241-a999-50f499047c60" providerId="AD" clId="Web-{DCB76870-0EB2-5B79-3B04-FB334EBE7358}" dt="2024-11-11T11:55:11.786" v="1106" actId="20577"/>
      <pc:docMkLst>
        <pc:docMk/>
      </pc:docMkLst>
      <pc:sldChg chg="modSp">
        <pc:chgData name="Chevan Ramcharan (1072166)" userId="S::1072166@hr.nl::a37f4463-e4a6-4241-a999-50f499047c60" providerId="AD" clId="Web-{DCB76870-0EB2-5B79-3B04-FB334EBE7358}" dt="2024-11-11T11:47:54.802" v="923" actId="20577"/>
        <pc:sldMkLst>
          <pc:docMk/>
          <pc:sldMk cId="3922486767" sldId="258"/>
        </pc:sldMkLst>
        <pc:spChg chg="mod">
          <ac:chgData name="Chevan Ramcharan (1072166)" userId="S::1072166@hr.nl::a37f4463-e4a6-4241-a999-50f499047c60" providerId="AD" clId="Web-{DCB76870-0EB2-5B79-3B04-FB334EBE7358}" dt="2024-11-11T10:31:11.045" v="106" actId="20577"/>
          <ac:spMkLst>
            <pc:docMk/>
            <pc:sldMk cId="3922486767" sldId="258"/>
            <ac:spMk id="2" creationId="{FF956EC1-D74B-14C6-3885-42CDDE439C69}"/>
          </ac:spMkLst>
        </pc:spChg>
        <pc:spChg chg="mod">
          <ac:chgData name="Chevan Ramcharan (1072166)" userId="S::1072166@hr.nl::a37f4463-e4a6-4241-a999-50f499047c60" providerId="AD" clId="Web-{DCB76870-0EB2-5B79-3B04-FB334EBE7358}" dt="2024-11-11T11:47:54.802" v="923" actId="20577"/>
          <ac:spMkLst>
            <pc:docMk/>
            <pc:sldMk cId="3922486767" sldId="258"/>
            <ac:spMk id="3" creationId="{77F9FABE-DF50-D68E-021E-FAC311069DF0}"/>
          </ac:spMkLst>
        </pc:spChg>
      </pc:sldChg>
      <pc:sldChg chg="modSp">
        <pc:chgData name="Chevan Ramcharan (1072166)" userId="S::1072166@hr.nl::a37f4463-e4a6-4241-a999-50f499047c60" providerId="AD" clId="Web-{DCB76870-0EB2-5B79-3B04-FB334EBE7358}" dt="2024-11-11T11:27:11.321" v="505" actId="20577"/>
        <pc:sldMkLst>
          <pc:docMk/>
          <pc:sldMk cId="2297101353" sldId="260"/>
        </pc:sldMkLst>
        <pc:spChg chg="mod">
          <ac:chgData name="Chevan Ramcharan (1072166)" userId="S::1072166@hr.nl::a37f4463-e4a6-4241-a999-50f499047c60" providerId="AD" clId="Web-{DCB76870-0EB2-5B79-3B04-FB334EBE7358}" dt="2024-11-11T11:27:11.321" v="505" actId="20577"/>
          <ac:spMkLst>
            <pc:docMk/>
            <pc:sldMk cId="2297101353" sldId="260"/>
            <ac:spMk id="3" creationId="{DB452A90-5269-BF25-4CE6-324649A9ADE7}"/>
          </ac:spMkLst>
        </pc:spChg>
      </pc:sldChg>
      <pc:sldChg chg="modSp">
        <pc:chgData name="Chevan Ramcharan (1072166)" userId="S::1072166@hr.nl::a37f4463-e4a6-4241-a999-50f499047c60" providerId="AD" clId="Web-{DCB76870-0EB2-5B79-3B04-FB334EBE7358}" dt="2024-11-11T11:55:11.786" v="1106" actId="20577"/>
        <pc:sldMkLst>
          <pc:docMk/>
          <pc:sldMk cId="472194312" sldId="263"/>
        </pc:sldMkLst>
        <pc:spChg chg="mod">
          <ac:chgData name="Chevan Ramcharan (1072166)" userId="S::1072166@hr.nl::a37f4463-e4a6-4241-a999-50f499047c60" providerId="AD" clId="Web-{DCB76870-0EB2-5B79-3B04-FB334EBE7358}" dt="2024-11-11T10:34:33.863" v="147" actId="20577"/>
          <ac:spMkLst>
            <pc:docMk/>
            <pc:sldMk cId="472194312" sldId="263"/>
            <ac:spMk id="2" creationId="{8EE9FF6E-ECC4-496D-FECA-5682FDB75A0E}"/>
          </ac:spMkLst>
        </pc:spChg>
        <pc:spChg chg="mod">
          <ac:chgData name="Chevan Ramcharan (1072166)" userId="S::1072166@hr.nl::a37f4463-e4a6-4241-a999-50f499047c60" providerId="AD" clId="Web-{DCB76870-0EB2-5B79-3B04-FB334EBE7358}" dt="2024-11-11T11:55:11.786" v="1106" actId="20577"/>
          <ac:spMkLst>
            <pc:docMk/>
            <pc:sldMk cId="472194312" sldId="263"/>
            <ac:spMk id="3" creationId="{F4B350A5-2E9E-B5D9-999E-021FBFCCCDFB}"/>
          </ac:spMkLst>
        </pc:spChg>
      </pc:sldChg>
      <pc:sldChg chg="addSp delSp modSp">
        <pc:chgData name="Chevan Ramcharan (1072166)" userId="S::1072166@hr.nl::a37f4463-e4a6-4241-a999-50f499047c60" providerId="AD" clId="Web-{DCB76870-0EB2-5B79-3B04-FB334EBE7358}" dt="2024-11-11T11:27:16.181" v="514" actId="20577"/>
        <pc:sldMkLst>
          <pc:docMk/>
          <pc:sldMk cId="1173723855" sldId="264"/>
        </pc:sldMkLst>
        <pc:spChg chg="mod">
          <ac:chgData name="Chevan Ramcharan (1072166)" userId="S::1072166@hr.nl::a37f4463-e4a6-4241-a999-50f499047c60" providerId="AD" clId="Web-{DCB76870-0EB2-5B79-3B04-FB334EBE7358}" dt="2024-11-11T11:27:16.181" v="514" actId="20577"/>
          <ac:spMkLst>
            <pc:docMk/>
            <pc:sldMk cId="1173723855" sldId="264"/>
            <ac:spMk id="2" creationId="{E839DFF7-EA50-991F-AD1C-4E964238DB54}"/>
          </ac:spMkLst>
        </pc:spChg>
        <pc:picChg chg="add mod ord">
          <ac:chgData name="Chevan Ramcharan (1072166)" userId="S::1072166@hr.nl::a37f4463-e4a6-4241-a999-50f499047c60" providerId="AD" clId="Web-{DCB76870-0EB2-5B79-3B04-FB334EBE7358}" dt="2024-11-11T10:45:12.286" v="279"/>
          <ac:picMkLst>
            <pc:docMk/>
            <pc:sldMk cId="1173723855" sldId="264"/>
            <ac:picMk id="4" creationId="{EC136B69-CB62-F9C2-1D11-30662936A269}"/>
          </ac:picMkLst>
        </pc:picChg>
      </pc:sldChg>
      <pc:sldChg chg="addSp delSp modSp">
        <pc:chgData name="Chevan Ramcharan (1072166)" userId="S::1072166@hr.nl::a37f4463-e4a6-4241-a999-50f499047c60" providerId="AD" clId="Web-{DCB76870-0EB2-5B79-3B04-FB334EBE7358}" dt="2024-11-11T11:54:01.378" v="1046" actId="1076"/>
        <pc:sldMkLst>
          <pc:docMk/>
          <pc:sldMk cId="2209244035" sldId="265"/>
        </pc:sldMkLst>
        <pc:spChg chg="mod">
          <ac:chgData name="Chevan Ramcharan (1072166)" userId="S::1072166@hr.nl::a37f4463-e4a6-4241-a999-50f499047c60" providerId="AD" clId="Web-{DCB76870-0EB2-5B79-3B04-FB334EBE7358}" dt="2024-11-11T10:34:27.347" v="140" actId="20577"/>
          <ac:spMkLst>
            <pc:docMk/>
            <pc:sldMk cId="2209244035" sldId="265"/>
            <ac:spMk id="2" creationId="{5B0FA2D4-EBFF-DF73-76FE-544DF449D215}"/>
          </ac:spMkLst>
        </pc:spChg>
        <pc:picChg chg="add mod ord">
          <ac:chgData name="Chevan Ramcharan (1072166)" userId="S::1072166@hr.nl::a37f4463-e4a6-4241-a999-50f499047c60" providerId="AD" clId="Web-{DCB76870-0EB2-5B79-3B04-FB334EBE7358}" dt="2024-11-11T11:54:01.378" v="1046" actId="1076"/>
          <ac:picMkLst>
            <pc:docMk/>
            <pc:sldMk cId="2209244035" sldId="265"/>
            <ac:picMk id="4" creationId="{6DDCAC94-5C3B-CF8B-40B9-CAE35FE2FE7A}"/>
          </ac:picMkLst>
        </pc:picChg>
      </pc:sldChg>
      <pc:sldChg chg="modSp new">
        <pc:chgData name="Chevan Ramcharan (1072166)" userId="S::1072166@hr.nl::a37f4463-e4a6-4241-a999-50f499047c60" providerId="AD" clId="Web-{DCB76870-0EB2-5B79-3B04-FB334EBE7358}" dt="2024-11-11T11:46:56.847" v="862" actId="20577"/>
        <pc:sldMkLst>
          <pc:docMk/>
          <pc:sldMk cId="3072581755" sldId="266"/>
        </pc:sldMkLst>
        <pc:spChg chg="mod">
          <ac:chgData name="Chevan Ramcharan (1072166)" userId="S::1072166@hr.nl::a37f4463-e4a6-4241-a999-50f499047c60" providerId="AD" clId="Web-{DCB76870-0EB2-5B79-3B04-FB334EBE7358}" dt="2024-11-11T10:31:18.154" v="107" actId="20577"/>
          <ac:spMkLst>
            <pc:docMk/>
            <pc:sldMk cId="3072581755" sldId="266"/>
            <ac:spMk id="2" creationId="{7A0CC316-DDFD-A9AC-FC8C-EFE1D8A5BEFD}"/>
          </ac:spMkLst>
        </pc:spChg>
        <pc:spChg chg="mod">
          <ac:chgData name="Chevan Ramcharan (1072166)" userId="S::1072166@hr.nl::a37f4463-e4a6-4241-a999-50f499047c60" providerId="AD" clId="Web-{DCB76870-0EB2-5B79-3B04-FB334EBE7358}" dt="2024-11-11T11:46:56.847" v="862" actId="20577"/>
          <ac:spMkLst>
            <pc:docMk/>
            <pc:sldMk cId="3072581755" sldId="266"/>
            <ac:spMk id="3" creationId="{65DFD744-6060-94AE-128D-784374BD48DA}"/>
          </ac:spMkLst>
        </pc:spChg>
      </pc:sldChg>
      <pc:sldChg chg="modSp new">
        <pc:chgData name="Chevan Ramcharan (1072166)" userId="S::1072166@hr.nl::a37f4463-e4a6-4241-a999-50f499047c60" providerId="AD" clId="Web-{DCB76870-0EB2-5B79-3B04-FB334EBE7358}" dt="2024-11-11T10:44:33.348" v="277" actId="20577"/>
        <pc:sldMkLst>
          <pc:docMk/>
          <pc:sldMk cId="2574170621" sldId="267"/>
        </pc:sldMkLst>
        <pc:spChg chg="mod">
          <ac:chgData name="Chevan Ramcharan (1072166)" userId="S::1072166@hr.nl::a37f4463-e4a6-4241-a999-50f499047c60" providerId="AD" clId="Web-{DCB76870-0EB2-5B79-3B04-FB334EBE7358}" dt="2024-11-11T10:34:12.550" v="124" actId="20577"/>
          <ac:spMkLst>
            <pc:docMk/>
            <pc:sldMk cId="2574170621" sldId="267"/>
            <ac:spMk id="2" creationId="{A96E559B-D6F0-4789-A823-746E952B59AF}"/>
          </ac:spMkLst>
        </pc:spChg>
        <pc:spChg chg="mod">
          <ac:chgData name="Chevan Ramcharan (1072166)" userId="S::1072166@hr.nl::a37f4463-e4a6-4241-a999-50f499047c60" providerId="AD" clId="Web-{DCB76870-0EB2-5B79-3B04-FB334EBE7358}" dt="2024-11-11T10:44:33.348" v="277" actId="20577"/>
          <ac:spMkLst>
            <pc:docMk/>
            <pc:sldMk cId="2574170621" sldId="267"/>
            <ac:spMk id="3" creationId="{6F278537-8261-7928-22CE-CE3EF349B08F}"/>
          </ac:spMkLst>
        </pc:spChg>
      </pc:sldChg>
      <pc:sldChg chg="addSp modSp new mod setBg">
        <pc:chgData name="Chevan Ramcharan (1072166)" userId="S::1072166@hr.nl::a37f4463-e4a6-4241-a999-50f499047c60" providerId="AD" clId="Web-{DCB76870-0EB2-5B79-3B04-FB334EBE7358}" dt="2024-11-11T11:25:24.130" v="483" actId="20577"/>
        <pc:sldMkLst>
          <pc:docMk/>
          <pc:sldMk cId="3982305813" sldId="268"/>
        </pc:sldMkLst>
        <pc:spChg chg="mod">
          <ac:chgData name="Chevan Ramcharan (1072166)" userId="S::1072166@hr.nl::a37f4463-e4a6-4241-a999-50f499047c60" providerId="AD" clId="Web-{DCB76870-0EB2-5B79-3B04-FB334EBE7358}" dt="2024-11-11T11:24:41.691" v="472"/>
          <ac:spMkLst>
            <pc:docMk/>
            <pc:sldMk cId="3982305813" sldId="268"/>
            <ac:spMk id="2" creationId="{B03987B1-7C4A-04BA-748B-B7458BA603C3}"/>
          </ac:spMkLst>
        </pc:spChg>
        <pc:spChg chg="mod">
          <ac:chgData name="Chevan Ramcharan (1072166)" userId="S::1072166@hr.nl::a37f4463-e4a6-4241-a999-50f499047c60" providerId="AD" clId="Web-{DCB76870-0EB2-5B79-3B04-FB334EBE7358}" dt="2024-11-11T11:25:24.130" v="483" actId="20577"/>
          <ac:spMkLst>
            <pc:docMk/>
            <pc:sldMk cId="3982305813" sldId="268"/>
            <ac:spMk id="3" creationId="{B7C26C6E-12E1-3F34-CC7B-D7E16C39F392}"/>
          </ac:spMkLst>
        </pc:spChg>
        <pc:spChg chg="add">
          <ac:chgData name="Chevan Ramcharan (1072166)" userId="S::1072166@hr.nl::a37f4463-e4a6-4241-a999-50f499047c60" providerId="AD" clId="Web-{DCB76870-0EB2-5B79-3B04-FB334EBE7358}" dt="2024-11-11T11:24:41.691" v="472"/>
          <ac:spMkLst>
            <pc:docMk/>
            <pc:sldMk cId="3982305813" sldId="268"/>
            <ac:spMk id="10" creationId="{E53615EE-C559-4E03-999B-5477F1626FE5}"/>
          </ac:spMkLst>
        </pc:spChg>
        <pc:picChg chg="add mod ord">
          <ac:chgData name="Chevan Ramcharan (1072166)" userId="S::1072166@hr.nl::a37f4463-e4a6-4241-a999-50f499047c60" providerId="AD" clId="Web-{DCB76870-0EB2-5B79-3B04-FB334EBE7358}" dt="2024-11-11T11:24:41.691" v="472"/>
          <ac:picMkLst>
            <pc:docMk/>
            <pc:sldMk cId="3982305813" sldId="268"/>
            <ac:picMk id="4" creationId="{1AAF605B-E7C7-CD21-6088-480CDF3E4A5F}"/>
          </ac:picMkLst>
        </pc:picChg>
        <pc:picChg chg="add mod ord">
          <ac:chgData name="Chevan Ramcharan (1072166)" userId="S::1072166@hr.nl::a37f4463-e4a6-4241-a999-50f499047c60" providerId="AD" clId="Web-{DCB76870-0EB2-5B79-3B04-FB334EBE7358}" dt="2024-11-11T11:24:41.691" v="472"/>
          <ac:picMkLst>
            <pc:docMk/>
            <pc:sldMk cId="3982305813" sldId="268"/>
            <ac:picMk id="5" creationId="{93795666-4F56-BE41-6E81-280DCEB04C51}"/>
          </ac:picMkLst>
        </pc:picChg>
        <pc:cxnChg chg="add">
          <ac:chgData name="Chevan Ramcharan (1072166)" userId="S::1072166@hr.nl::a37f4463-e4a6-4241-a999-50f499047c60" providerId="AD" clId="Web-{DCB76870-0EB2-5B79-3B04-FB334EBE7358}" dt="2024-11-11T11:24:41.691" v="472"/>
          <ac:cxnSpMkLst>
            <pc:docMk/>
            <pc:sldMk cId="3982305813" sldId="268"/>
            <ac:cxnSpMk id="12" creationId="{986D0DB0-CC82-4868-9E40-44D1164BD6BA}"/>
          </ac:cxnSpMkLst>
        </pc:cxnChg>
        <pc:cxnChg chg="add">
          <ac:chgData name="Chevan Ramcharan (1072166)" userId="S::1072166@hr.nl::a37f4463-e4a6-4241-a999-50f499047c60" providerId="AD" clId="Web-{DCB76870-0EB2-5B79-3B04-FB334EBE7358}" dt="2024-11-11T11:24:41.691" v="472"/>
          <ac:cxnSpMkLst>
            <pc:docMk/>
            <pc:sldMk cId="3982305813" sldId="268"/>
            <ac:cxnSpMk id="14" creationId="{E9879F10-54E5-4F60-A54F-91F348A6C7E8}"/>
          </ac:cxnSpMkLst>
        </pc:cxnChg>
      </pc:sldChg>
      <pc:sldChg chg="modSp new">
        <pc:chgData name="Chevan Ramcharan (1072166)" userId="S::1072166@hr.nl::a37f4463-e4a6-4241-a999-50f499047c60" providerId="AD" clId="Web-{DCB76870-0EB2-5B79-3B04-FB334EBE7358}" dt="2024-11-11T11:53:47.033" v="1038" actId="20577"/>
        <pc:sldMkLst>
          <pc:docMk/>
          <pc:sldMk cId="2091923519" sldId="269"/>
        </pc:sldMkLst>
        <pc:spChg chg="mod">
          <ac:chgData name="Chevan Ramcharan (1072166)" userId="S::1072166@hr.nl::a37f4463-e4a6-4241-a999-50f499047c60" providerId="AD" clId="Web-{DCB76870-0EB2-5B79-3B04-FB334EBE7358}" dt="2024-11-11T11:27:23.838" v="521" actId="20577"/>
          <ac:spMkLst>
            <pc:docMk/>
            <pc:sldMk cId="2091923519" sldId="269"/>
            <ac:spMk id="2" creationId="{FDCB3299-9AC1-921D-3405-F1757DA38E28}"/>
          </ac:spMkLst>
        </pc:spChg>
      </pc:sldChg>
      <pc:sldChg chg="modSp new">
        <pc:chgData name="Chevan Ramcharan (1072166)" userId="S::1072166@hr.nl::a37f4463-e4a6-4241-a999-50f499047c60" providerId="AD" clId="Web-{DCB76870-0EB2-5B79-3B04-FB334EBE7358}" dt="2024-11-11T11:53:54.018" v="1044" actId="20577"/>
        <pc:sldMkLst>
          <pc:docMk/>
          <pc:sldMk cId="2159147933" sldId="270"/>
        </pc:sldMkLst>
        <pc:spChg chg="mod">
          <ac:chgData name="Chevan Ramcharan (1072166)" userId="S::1072166@hr.nl::a37f4463-e4a6-4241-a999-50f499047c60" providerId="AD" clId="Web-{DCB76870-0EB2-5B79-3B04-FB334EBE7358}" dt="2024-11-11T11:27:31.650" v="534" actId="20577"/>
          <ac:spMkLst>
            <pc:docMk/>
            <pc:sldMk cId="2159147933" sldId="270"/>
            <ac:spMk id="2" creationId="{217B9160-6BA9-48F1-2DA0-B7994212584F}"/>
          </ac:spMkLst>
        </pc:spChg>
        <pc:spChg chg="mod">
          <ac:chgData name="Chevan Ramcharan (1072166)" userId="S::1072166@hr.nl::a37f4463-e4a6-4241-a999-50f499047c60" providerId="AD" clId="Web-{DCB76870-0EB2-5B79-3B04-FB334EBE7358}" dt="2024-11-11T11:53:54.018" v="1044" actId="20577"/>
          <ac:spMkLst>
            <pc:docMk/>
            <pc:sldMk cId="2159147933" sldId="270"/>
            <ac:spMk id="3" creationId="{838304E7-D8BD-857E-091E-A19B1EF1EB7B}"/>
          </ac:spMkLst>
        </pc:spChg>
      </pc:sldChg>
      <pc:sldChg chg="modSp new">
        <pc:chgData name="Chevan Ramcharan (1072166)" userId="S::1072166@hr.nl::a37f4463-e4a6-4241-a999-50f499047c60" providerId="AD" clId="Web-{DCB76870-0EB2-5B79-3B04-FB334EBE7358}" dt="2024-11-11T11:54:39.207" v="1078" actId="20577"/>
        <pc:sldMkLst>
          <pc:docMk/>
          <pc:sldMk cId="1013586125" sldId="271"/>
        </pc:sldMkLst>
        <pc:spChg chg="mod">
          <ac:chgData name="Chevan Ramcharan (1072166)" userId="S::1072166@hr.nl::a37f4463-e4a6-4241-a999-50f499047c60" providerId="AD" clId="Web-{DCB76870-0EB2-5B79-3B04-FB334EBE7358}" dt="2024-11-11T11:36:01.824" v="638" actId="20577"/>
          <ac:spMkLst>
            <pc:docMk/>
            <pc:sldMk cId="1013586125" sldId="271"/>
            <ac:spMk id="2" creationId="{9571A504-8FD3-F2E5-2CE6-6D37BAECF5B7}"/>
          </ac:spMkLst>
        </pc:spChg>
        <pc:spChg chg="mod">
          <ac:chgData name="Chevan Ramcharan (1072166)" userId="S::1072166@hr.nl::a37f4463-e4a6-4241-a999-50f499047c60" providerId="AD" clId="Web-{DCB76870-0EB2-5B79-3B04-FB334EBE7358}" dt="2024-11-11T11:54:39.207" v="1078" actId="20577"/>
          <ac:spMkLst>
            <pc:docMk/>
            <pc:sldMk cId="1013586125" sldId="271"/>
            <ac:spMk id="3" creationId="{B61089F9-E445-1274-2819-90802D130541}"/>
          </ac:spMkLst>
        </pc:spChg>
      </pc:sldChg>
    </pc:docChg>
  </pc:docChgLst>
  <pc:docChgLst>
    <pc:chgData name="Chevan Ramcharan (1072166)" userId="S::1072166@hr.nl::a37f4463-e4a6-4241-a999-50f499047c60" providerId="AD" clId="Web-{05D4D155-3220-30F2-0FF7-26A97979D60A}"/>
    <pc:docChg chg="modSld">
      <pc:chgData name="Chevan Ramcharan (1072166)" userId="S::1072166@hr.nl::a37f4463-e4a6-4241-a999-50f499047c60" providerId="AD" clId="Web-{05D4D155-3220-30F2-0FF7-26A97979D60A}" dt="2024-09-13T14:05:19.674" v="417" actId="20577"/>
      <pc:docMkLst>
        <pc:docMk/>
      </pc:docMkLst>
      <pc:sldChg chg="modSp">
        <pc:chgData name="Chevan Ramcharan (1072166)" userId="S::1072166@hr.nl::a37f4463-e4a6-4241-a999-50f499047c60" providerId="AD" clId="Web-{05D4D155-3220-30F2-0FF7-26A97979D60A}" dt="2024-09-13T13:57:12.815" v="161" actId="20577"/>
        <pc:sldMkLst>
          <pc:docMk/>
          <pc:sldMk cId="3035354452" sldId="257"/>
        </pc:sldMkLst>
      </pc:sldChg>
      <pc:sldChg chg="modSp">
        <pc:chgData name="Chevan Ramcharan (1072166)" userId="S::1072166@hr.nl::a37f4463-e4a6-4241-a999-50f499047c60" providerId="AD" clId="Web-{05D4D155-3220-30F2-0FF7-26A97979D60A}" dt="2024-09-13T13:58:27.551" v="210" actId="20577"/>
        <pc:sldMkLst>
          <pc:docMk/>
          <pc:sldMk cId="3922486767" sldId="258"/>
        </pc:sldMkLst>
        <pc:spChg chg="mod">
          <ac:chgData name="Chevan Ramcharan (1072166)" userId="S::1072166@hr.nl::a37f4463-e4a6-4241-a999-50f499047c60" providerId="AD" clId="Web-{05D4D155-3220-30F2-0FF7-26A97979D60A}" dt="2024-09-13T13:58:27.551" v="210" actId="20577"/>
          <ac:spMkLst>
            <pc:docMk/>
            <pc:sldMk cId="3922486767" sldId="258"/>
            <ac:spMk id="3" creationId="{77F9FABE-DF50-D68E-021E-FAC311069DF0}"/>
          </ac:spMkLst>
        </pc:spChg>
      </pc:sldChg>
      <pc:sldChg chg="modSp">
        <pc:chgData name="Chevan Ramcharan (1072166)" userId="S::1072166@hr.nl::a37f4463-e4a6-4241-a999-50f499047c60" providerId="AD" clId="Web-{05D4D155-3220-30F2-0FF7-26A97979D60A}" dt="2024-09-13T14:04:24.593" v="398" actId="20577"/>
        <pc:sldMkLst>
          <pc:docMk/>
          <pc:sldMk cId="4088527815" sldId="259"/>
        </pc:sldMkLst>
      </pc:sldChg>
      <pc:sldChg chg="modSp">
        <pc:chgData name="Chevan Ramcharan (1072166)" userId="S::1072166@hr.nl::a37f4463-e4a6-4241-a999-50f499047c60" providerId="AD" clId="Web-{05D4D155-3220-30F2-0FF7-26A97979D60A}" dt="2024-09-13T13:54:11.997" v="3" actId="20577"/>
        <pc:sldMkLst>
          <pc:docMk/>
          <pc:sldMk cId="2297101353" sldId="260"/>
        </pc:sldMkLst>
        <pc:spChg chg="mod">
          <ac:chgData name="Chevan Ramcharan (1072166)" userId="S::1072166@hr.nl::a37f4463-e4a6-4241-a999-50f499047c60" providerId="AD" clId="Web-{05D4D155-3220-30F2-0FF7-26A97979D60A}" dt="2024-09-13T13:54:11.997" v="3" actId="20577"/>
          <ac:spMkLst>
            <pc:docMk/>
            <pc:sldMk cId="2297101353" sldId="260"/>
            <ac:spMk id="3" creationId="{DB452A90-5269-BF25-4CE6-324649A9ADE7}"/>
          </ac:spMkLst>
        </pc:spChg>
      </pc:sldChg>
      <pc:sldChg chg="modSp">
        <pc:chgData name="Chevan Ramcharan (1072166)" userId="S::1072166@hr.nl::a37f4463-e4a6-4241-a999-50f499047c60" providerId="AD" clId="Web-{05D4D155-3220-30F2-0FF7-26A97979D60A}" dt="2024-09-13T14:05:19.674" v="417" actId="20577"/>
        <pc:sldMkLst>
          <pc:docMk/>
          <pc:sldMk cId="2574699124" sldId="261"/>
        </pc:sldMkLst>
      </pc:sldChg>
    </pc:docChg>
  </pc:docChgLst>
  <pc:docChgLst>
    <pc:chgData name="Chevan Ramcharan (1072166)" userId="S::1072166@hr.nl::a37f4463-e4a6-4241-a999-50f499047c60" providerId="AD" clId="Web-{19AB135A-6C5E-9317-6917-D1AA51A2B156}"/>
    <pc:docChg chg="modSld">
      <pc:chgData name="Chevan Ramcharan (1072166)" userId="S::1072166@hr.nl::a37f4463-e4a6-4241-a999-50f499047c60" providerId="AD" clId="Web-{19AB135A-6C5E-9317-6917-D1AA51A2B156}" dt="2024-10-13T22:41:39.994" v="29" actId="20577"/>
      <pc:docMkLst>
        <pc:docMk/>
      </pc:docMkLst>
      <pc:sldChg chg="modSp">
        <pc:chgData name="Chevan Ramcharan (1072166)" userId="S::1072166@hr.nl::a37f4463-e4a6-4241-a999-50f499047c60" providerId="AD" clId="Web-{19AB135A-6C5E-9317-6917-D1AA51A2B156}" dt="2024-10-13T22:41:39.994" v="29" actId="20577"/>
        <pc:sldMkLst>
          <pc:docMk/>
          <pc:sldMk cId="2297101353" sldId="260"/>
        </pc:sldMkLst>
        <pc:spChg chg="mod">
          <ac:chgData name="Chevan Ramcharan (1072166)" userId="S::1072166@hr.nl::a37f4463-e4a6-4241-a999-50f499047c60" providerId="AD" clId="Web-{19AB135A-6C5E-9317-6917-D1AA51A2B156}" dt="2024-10-13T22:41:39.994" v="29" actId="20577"/>
          <ac:spMkLst>
            <pc:docMk/>
            <pc:sldMk cId="2297101353" sldId="260"/>
            <ac:spMk id="3" creationId="{DB452A90-5269-BF25-4CE6-324649A9ADE7}"/>
          </ac:spMkLst>
        </pc:spChg>
      </pc:sldChg>
      <pc:sldChg chg="modSp">
        <pc:chgData name="Chevan Ramcharan (1072166)" userId="S::1072166@hr.nl::a37f4463-e4a6-4241-a999-50f499047c60" providerId="AD" clId="Web-{19AB135A-6C5E-9317-6917-D1AA51A2B156}" dt="2024-10-13T22:40:45.305" v="11" actId="20577"/>
        <pc:sldMkLst>
          <pc:docMk/>
          <pc:sldMk cId="1173723855" sldId="264"/>
        </pc:sldMkLst>
      </pc:sldChg>
    </pc:docChg>
  </pc:docChgLst>
  <pc:docChgLst>
    <pc:chgData name="Derk Ottersberg (1076265)" userId="S::1076265@hr.nl::ed2390c0-1590-463b-8ead-4aa08592d1a3" providerId="AD" clId="Web-{36D8F599-BEF4-4F13-90B3-47B9B88CEF4F}"/>
    <pc:docChg chg="modSld">
      <pc:chgData name="Derk Ottersberg (1076265)" userId="S::1076265@hr.nl::ed2390c0-1590-463b-8ead-4aa08592d1a3" providerId="AD" clId="Web-{36D8F599-BEF4-4F13-90B3-47B9B88CEF4F}" dt="2024-11-15T11:21:19.053" v="288"/>
      <pc:docMkLst>
        <pc:docMk/>
      </pc:docMkLst>
      <pc:sldChg chg="addSp delSp modSp mod setBg">
        <pc:chgData name="Derk Ottersberg (1076265)" userId="S::1076265@hr.nl::ed2390c0-1590-463b-8ead-4aa08592d1a3" providerId="AD" clId="Web-{36D8F599-BEF4-4F13-90B3-47B9B88CEF4F}" dt="2024-11-15T11:19:50.487" v="286" actId="14100"/>
        <pc:sldMkLst>
          <pc:docMk/>
          <pc:sldMk cId="2297101353" sldId="260"/>
        </pc:sldMkLst>
        <pc:spChg chg="mod">
          <ac:chgData name="Derk Ottersberg (1076265)" userId="S::1076265@hr.nl::ed2390c0-1590-463b-8ead-4aa08592d1a3" providerId="AD" clId="Web-{36D8F599-BEF4-4F13-90B3-47B9B88CEF4F}" dt="2024-11-15T11:19:35.096" v="283"/>
          <ac:spMkLst>
            <pc:docMk/>
            <pc:sldMk cId="2297101353" sldId="260"/>
            <ac:spMk id="2" creationId="{776AA65B-0850-5C50-21F5-1C79F00FEABF}"/>
          </ac:spMkLst>
        </pc:spChg>
        <pc:spChg chg="mod">
          <ac:chgData name="Derk Ottersberg (1076265)" userId="S::1076265@hr.nl::ed2390c0-1590-463b-8ead-4aa08592d1a3" providerId="AD" clId="Web-{36D8F599-BEF4-4F13-90B3-47B9B88CEF4F}" dt="2024-11-15T11:19:35.096" v="283"/>
          <ac:spMkLst>
            <pc:docMk/>
            <pc:sldMk cId="2297101353" sldId="260"/>
            <ac:spMk id="3" creationId="{DB452A90-5269-BF25-4CE6-324649A9ADE7}"/>
          </ac:spMkLst>
        </pc:spChg>
        <pc:spChg chg="add del">
          <ac:chgData name="Derk Ottersberg (1076265)" userId="S::1076265@hr.nl::ed2390c0-1590-463b-8ead-4aa08592d1a3" providerId="AD" clId="Web-{36D8F599-BEF4-4F13-90B3-47B9B88CEF4F}" dt="2024-11-15T11:19:29.783" v="278"/>
          <ac:spMkLst>
            <pc:docMk/>
            <pc:sldMk cId="2297101353" sldId="260"/>
            <ac:spMk id="9" creationId="{E49D7415-2F11-44C2-B6AA-13A25B6814B9}"/>
          </ac:spMkLst>
        </pc:spChg>
        <pc:spChg chg="add del">
          <ac:chgData name="Derk Ottersberg (1076265)" userId="S::1076265@hr.nl::ed2390c0-1590-463b-8ead-4aa08592d1a3" providerId="AD" clId="Web-{36D8F599-BEF4-4F13-90B3-47B9B88CEF4F}" dt="2024-11-15T11:19:32.049" v="280"/>
          <ac:spMkLst>
            <pc:docMk/>
            <pc:sldMk cId="2297101353" sldId="260"/>
            <ac:spMk id="13" creationId="{E49D7415-2F11-44C2-B6AA-13A25B6814B9}"/>
          </ac:spMkLst>
        </pc:spChg>
        <pc:spChg chg="add del">
          <ac:chgData name="Derk Ottersberg (1076265)" userId="S::1076265@hr.nl::ed2390c0-1590-463b-8ead-4aa08592d1a3" providerId="AD" clId="Web-{36D8F599-BEF4-4F13-90B3-47B9B88CEF4F}" dt="2024-11-15T11:19:35.096" v="282"/>
          <ac:spMkLst>
            <pc:docMk/>
            <pc:sldMk cId="2297101353" sldId="260"/>
            <ac:spMk id="16" creationId="{E49D7415-2F11-44C2-B6AA-13A25B6814B9}"/>
          </ac:spMkLst>
        </pc:spChg>
        <pc:spChg chg="add">
          <ac:chgData name="Derk Ottersberg (1076265)" userId="S::1076265@hr.nl::ed2390c0-1590-463b-8ead-4aa08592d1a3" providerId="AD" clId="Web-{36D8F599-BEF4-4F13-90B3-47B9B88CEF4F}" dt="2024-11-15T11:19:35.096" v="283"/>
          <ac:spMkLst>
            <pc:docMk/>
            <pc:sldMk cId="2297101353" sldId="260"/>
            <ac:spMk id="19" creationId="{E49D7415-2F11-44C2-B6AA-13A25B6814B9}"/>
          </ac:spMkLst>
        </pc:spChg>
        <pc:picChg chg="add mod ord">
          <ac:chgData name="Derk Ottersberg (1076265)" userId="S::1076265@hr.nl::ed2390c0-1590-463b-8ead-4aa08592d1a3" providerId="AD" clId="Web-{36D8F599-BEF4-4F13-90B3-47B9B88CEF4F}" dt="2024-11-15T11:19:50.487" v="286" actId="14100"/>
          <ac:picMkLst>
            <pc:docMk/>
            <pc:sldMk cId="2297101353" sldId="260"/>
            <ac:picMk id="4" creationId="{3E9913F1-D17D-8765-F0CF-A157372A8883}"/>
          </ac:picMkLst>
        </pc:picChg>
        <pc:cxnChg chg="add del">
          <ac:chgData name="Derk Ottersberg (1076265)" userId="S::1076265@hr.nl::ed2390c0-1590-463b-8ead-4aa08592d1a3" providerId="AD" clId="Web-{36D8F599-BEF4-4F13-90B3-47B9B88CEF4F}" dt="2024-11-15T11:19:29.783" v="278"/>
          <ac:cxnSpMkLst>
            <pc:docMk/>
            <pc:sldMk cId="2297101353" sldId="260"/>
            <ac:cxnSpMk id="11" creationId="{4583FD9E-C5A7-96F7-951D-7D292013CD58}"/>
          </ac:cxnSpMkLst>
        </pc:cxnChg>
        <pc:cxnChg chg="add del">
          <ac:chgData name="Derk Ottersberg (1076265)" userId="S::1076265@hr.nl::ed2390c0-1590-463b-8ead-4aa08592d1a3" providerId="AD" clId="Web-{36D8F599-BEF4-4F13-90B3-47B9B88CEF4F}" dt="2024-11-15T11:19:32.049" v="280"/>
          <ac:cxnSpMkLst>
            <pc:docMk/>
            <pc:sldMk cId="2297101353" sldId="260"/>
            <ac:cxnSpMk id="14" creationId="{4583FD9E-C5A7-96F7-951D-7D292013CD58}"/>
          </ac:cxnSpMkLst>
        </pc:cxnChg>
        <pc:cxnChg chg="add del">
          <ac:chgData name="Derk Ottersberg (1076265)" userId="S::1076265@hr.nl::ed2390c0-1590-463b-8ead-4aa08592d1a3" providerId="AD" clId="Web-{36D8F599-BEF4-4F13-90B3-47B9B88CEF4F}" dt="2024-11-15T11:19:35.096" v="282"/>
          <ac:cxnSpMkLst>
            <pc:docMk/>
            <pc:sldMk cId="2297101353" sldId="260"/>
            <ac:cxnSpMk id="17" creationId="{4E495065-8864-87FB-2BCC-254769963EA4}"/>
          </ac:cxnSpMkLst>
        </pc:cxnChg>
        <pc:cxnChg chg="add">
          <ac:chgData name="Derk Ottersberg (1076265)" userId="S::1076265@hr.nl::ed2390c0-1590-463b-8ead-4aa08592d1a3" providerId="AD" clId="Web-{36D8F599-BEF4-4F13-90B3-47B9B88CEF4F}" dt="2024-11-15T11:19:35.096" v="283"/>
          <ac:cxnSpMkLst>
            <pc:docMk/>
            <pc:sldMk cId="2297101353" sldId="260"/>
            <ac:cxnSpMk id="20" creationId="{D2E57F3D-33BE-4306-87E6-245763719516}"/>
          </ac:cxnSpMkLst>
        </pc:cxnChg>
      </pc:sldChg>
      <pc:sldChg chg="addSp modSp mod setBg modNotes">
        <pc:chgData name="Derk Ottersberg (1076265)" userId="S::1076265@hr.nl::ed2390c0-1590-463b-8ead-4aa08592d1a3" providerId="AD" clId="Web-{36D8F599-BEF4-4F13-90B3-47B9B88CEF4F}" dt="2024-11-15T11:21:19.053" v="288"/>
        <pc:sldMkLst>
          <pc:docMk/>
          <pc:sldMk cId="2574170621" sldId="267"/>
        </pc:sldMkLst>
        <pc:spChg chg="mod">
          <ac:chgData name="Derk Ottersberg (1076265)" userId="S::1076265@hr.nl::ed2390c0-1590-463b-8ead-4aa08592d1a3" providerId="AD" clId="Web-{36D8F599-BEF4-4F13-90B3-47B9B88CEF4F}" dt="2024-11-15T11:21:19.053" v="288"/>
          <ac:spMkLst>
            <pc:docMk/>
            <pc:sldMk cId="2574170621" sldId="267"/>
            <ac:spMk id="2" creationId="{A96E559B-D6F0-4789-A823-746E952B59AF}"/>
          </ac:spMkLst>
        </pc:spChg>
        <pc:spChg chg="mod">
          <ac:chgData name="Derk Ottersberg (1076265)" userId="S::1076265@hr.nl::ed2390c0-1590-463b-8ead-4aa08592d1a3" providerId="AD" clId="Web-{36D8F599-BEF4-4F13-90B3-47B9B88CEF4F}" dt="2024-11-15T11:21:19.053" v="288"/>
          <ac:spMkLst>
            <pc:docMk/>
            <pc:sldMk cId="2574170621" sldId="267"/>
            <ac:spMk id="3" creationId="{6F278537-8261-7928-22CE-CE3EF349B08F}"/>
          </ac:spMkLst>
        </pc:spChg>
        <pc:spChg chg="add">
          <ac:chgData name="Derk Ottersberg (1076265)" userId="S::1076265@hr.nl::ed2390c0-1590-463b-8ead-4aa08592d1a3" providerId="AD" clId="Web-{36D8F599-BEF4-4F13-90B3-47B9B88CEF4F}" dt="2024-11-15T11:21:19.053" v="288"/>
          <ac:spMkLst>
            <pc:docMk/>
            <pc:sldMk cId="2574170621" sldId="267"/>
            <ac:spMk id="9" creationId="{E49D7415-2F11-44C2-B6AA-13A25B6814B9}"/>
          </ac:spMkLst>
        </pc:spChg>
        <pc:picChg chg="add mod ord">
          <ac:chgData name="Derk Ottersberg (1076265)" userId="S::1076265@hr.nl::ed2390c0-1590-463b-8ead-4aa08592d1a3" providerId="AD" clId="Web-{36D8F599-BEF4-4F13-90B3-47B9B88CEF4F}" dt="2024-11-15T11:21:19.053" v="288"/>
          <ac:picMkLst>
            <pc:docMk/>
            <pc:sldMk cId="2574170621" sldId="267"/>
            <ac:picMk id="4" creationId="{FFEB96F7-428A-44EA-1A32-88B0CA48A8CB}"/>
          </ac:picMkLst>
        </pc:picChg>
        <pc:cxnChg chg="add">
          <ac:chgData name="Derk Ottersberg (1076265)" userId="S::1076265@hr.nl::ed2390c0-1590-463b-8ead-4aa08592d1a3" providerId="AD" clId="Web-{36D8F599-BEF4-4F13-90B3-47B9B88CEF4F}" dt="2024-11-15T11:21:19.053" v="288"/>
          <ac:cxnSpMkLst>
            <pc:docMk/>
            <pc:sldMk cId="2574170621" sldId="267"/>
            <ac:cxnSpMk id="11" creationId="{D2E57F3D-33BE-4306-87E6-245763719516}"/>
          </ac:cxnSpMkLst>
        </pc:cxnChg>
      </pc:sldChg>
      <pc:sldChg chg="modSp modNotes">
        <pc:chgData name="Derk Ottersberg (1076265)" userId="S::1076265@hr.nl::ed2390c0-1590-463b-8ead-4aa08592d1a3" providerId="AD" clId="Web-{36D8F599-BEF4-4F13-90B3-47B9B88CEF4F}" dt="2024-11-15T10:50:04.809" v="253" actId="20577"/>
        <pc:sldMkLst>
          <pc:docMk/>
          <pc:sldMk cId="3982305813" sldId="268"/>
        </pc:sldMkLst>
        <pc:spChg chg="mod">
          <ac:chgData name="Derk Ottersberg (1076265)" userId="S::1076265@hr.nl::ed2390c0-1590-463b-8ead-4aa08592d1a3" providerId="AD" clId="Web-{36D8F599-BEF4-4F13-90B3-47B9B88CEF4F}" dt="2024-11-15T10:50:04.809" v="253" actId="20577"/>
          <ac:spMkLst>
            <pc:docMk/>
            <pc:sldMk cId="3982305813" sldId="268"/>
            <ac:spMk id="3" creationId="{B7C26C6E-12E1-3F34-CC7B-D7E16C39F392}"/>
          </ac:spMkLst>
        </pc:spChg>
      </pc:sldChg>
    </pc:docChg>
  </pc:docChgLst>
  <pc:docChgLst>
    <pc:chgData name="Chevan Ramcharan (1072166)" userId="S::1072166@hr.nl::a37f4463-e4a6-4241-a999-50f499047c60" providerId="AD" clId="Web-{0DC48C33-6DF0-218B-7F41-2D9B4EB66773}"/>
    <pc:docChg chg="addSld modSld">
      <pc:chgData name="Chevan Ramcharan (1072166)" userId="S::1072166@hr.nl::a37f4463-e4a6-4241-a999-50f499047c60" providerId="AD" clId="Web-{0DC48C33-6DF0-218B-7F41-2D9B4EB66773}" dt="2024-09-16T08:31:27.243" v="295" actId="20577"/>
      <pc:docMkLst>
        <pc:docMk/>
      </pc:docMkLst>
      <pc:sldChg chg="addSp modSp mod setBg">
        <pc:chgData name="Chevan Ramcharan (1072166)" userId="S::1072166@hr.nl::a37f4463-e4a6-4241-a999-50f499047c60" providerId="AD" clId="Web-{0DC48C33-6DF0-218B-7F41-2D9B4EB66773}" dt="2024-09-16T08:21:01.537" v="87"/>
        <pc:sldMkLst>
          <pc:docMk/>
          <pc:sldMk cId="3035354452" sldId="257"/>
        </pc:sldMkLst>
      </pc:sldChg>
      <pc:sldChg chg="modSp">
        <pc:chgData name="Chevan Ramcharan (1072166)" userId="S::1072166@hr.nl::a37f4463-e4a6-4241-a999-50f499047c60" providerId="AD" clId="Web-{0DC48C33-6DF0-218B-7F41-2D9B4EB66773}" dt="2024-09-16T08:26:29.562" v="222" actId="20577"/>
        <pc:sldMkLst>
          <pc:docMk/>
          <pc:sldMk cId="3922486767" sldId="258"/>
        </pc:sldMkLst>
        <pc:spChg chg="mod">
          <ac:chgData name="Chevan Ramcharan (1072166)" userId="S::1072166@hr.nl::a37f4463-e4a6-4241-a999-50f499047c60" providerId="AD" clId="Web-{0DC48C33-6DF0-218B-7F41-2D9B4EB66773}" dt="2024-09-16T08:26:29.562" v="222" actId="20577"/>
          <ac:spMkLst>
            <pc:docMk/>
            <pc:sldMk cId="3922486767" sldId="258"/>
            <ac:spMk id="3" creationId="{77F9FABE-DF50-D68E-021E-FAC311069DF0}"/>
          </ac:spMkLst>
        </pc:spChg>
      </pc:sldChg>
      <pc:sldChg chg="addSp modSp mod setBg">
        <pc:chgData name="Chevan Ramcharan (1072166)" userId="S::1072166@hr.nl::a37f4463-e4a6-4241-a999-50f499047c60" providerId="AD" clId="Web-{0DC48C33-6DF0-218B-7F41-2D9B4EB66773}" dt="2024-09-16T08:20:43.052" v="86" actId="20577"/>
        <pc:sldMkLst>
          <pc:docMk/>
          <pc:sldMk cId="4088527815" sldId="259"/>
        </pc:sldMkLst>
      </pc:sldChg>
      <pc:sldChg chg="modSp">
        <pc:chgData name="Chevan Ramcharan (1072166)" userId="S::1072166@hr.nl::a37f4463-e4a6-4241-a999-50f499047c60" providerId="AD" clId="Web-{0DC48C33-6DF0-218B-7F41-2D9B4EB66773}" dt="2024-09-16T08:29:03.145" v="228" actId="20577"/>
        <pc:sldMkLst>
          <pc:docMk/>
          <pc:sldMk cId="2297101353" sldId="260"/>
        </pc:sldMkLst>
        <pc:spChg chg="mod">
          <ac:chgData name="Chevan Ramcharan (1072166)" userId="S::1072166@hr.nl::a37f4463-e4a6-4241-a999-50f499047c60" providerId="AD" clId="Web-{0DC48C33-6DF0-218B-7F41-2D9B4EB66773}" dt="2024-09-16T08:29:03.145" v="228" actId="20577"/>
          <ac:spMkLst>
            <pc:docMk/>
            <pc:sldMk cId="2297101353" sldId="260"/>
            <ac:spMk id="3" creationId="{DB452A90-5269-BF25-4CE6-324649A9ADE7}"/>
          </ac:spMkLst>
        </pc:spChg>
      </pc:sldChg>
      <pc:sldChg chg="addSp delSp modSp mod setBg">
        <pc:chgData name="Chevan Ramcharan (1072166)" userId="S::1072166@hr.nl::a37f4463-e4a6-4241-a999-50f499047c60" providerId="AD" clId="Web-{0DC48C33-6DF0-218B-7F41-2D9B4EB66773}" dt="2024-09-16T08:18:34.298" v="74"/>
        <pc:sldMkLst>
          <pc:docMk/>
          <pc:sldMk cId="2574699124" sldId="261"/>
        </pc:sldMkLst>
      </pc:sldChg>
      <pc:sldChg chg="modSp new">
        <pc:chgData name="Chevan Ramcharan (1072166)" userId="S::1072166@hr.nl::a37f4463-e4a6-4241-a999-50f499047c60" providerId="AD" clId="Web-{0DC48C33-6DF0-218B-7F41-2D9B4EB66773}" dt="2024-09-16T08:25:35.357" v="202" actId="20577"/>
        <pc:sldMkLst>
          <pc:docMk/>
          <pc:sldMk cId="3363172929" sldId="262"/>
        </pc:sldMkLst>
      </pc:sldChg>
      <pc:sldChg chg="modSp new">
        <pc:chgData name="Chevan Ramcharan (1072166)" userId="S::1072166@hr.nl::a37f4463-e4a6-4241-a999-50f499047c60" providerId="AD" clId="Web-{0DC48C33-6DF0-218B-7F41-2D9B4EB66773}" dt="2024-09-16T08:31:27.243" v="295" actId="20577"/>
        <pc:sldMkLst>
          <pc:docMk/>
          <pc:sldMk cId="472194312" sldId="263"/>
        </pc:sldMkLst>
        <pc:spChg chg="mod">
          <ac:chgData name="Chevan Ramcharan (1072166)" userId="S::1072166@hr.nl::a37f4463-e4a6-4241-a999-50f499047c60" providerId="AD" clId="Web-{0DC48C33-6DF0-218B-7F41-2D9B4EB66773}" dt="2024-09-16T08:29:08.895" v="235" actId="20577"/>
          <ac:spMkLst>
            <pc:docMk/>
            <pc:sldMk cId="472194312" sldId="263"/>
            <ac:spMk id="2" creationId="{8EE9FF6E-ECC4-496D-FECA-5682FDB75A0E}"/>
          </ac:spMkLst>
        </pc:spChg>
        <pc:spChg chg="mod">
          <ac:chgData name="Chevan Ramcharan (1072166)" userId="S::1072166@hr.nl::a37f4463-e4a6-4241-a999-50f499047c60" providerId="AD" clId="Web-{0DC48C33-6DF0-218B-7F41-2D9B4EB66773}" dt="2024-09-16T08:31:27.243" v="295" actId="20577"/>
          <ac:spMkLst>
            <pc:docMk/>
            <pc:sldMk cId="472194312" sldId="263"/>
            <ac:spMk id="3" creationId="{F4B350A5-2E9E-B5D9-999E-021FBFCCCDFB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BC6F6D-E0C3-4932-AA30-0CA0791129BB}" type="datetimeFigureOut">
              <a:t>11/15/2024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592A2-5989-42C9-9C27-4AFF7971E1C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62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Ik </a:t>
            </a:r>
            <a:r>
              <a:rPr lang="en-US" err="1">
                <a:cs typeface="Calibri"/>
              </a:rPr>
              <a:t>wilde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ervaring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opdoen</a:t>
            </a:r>
            <a:r>
              <a:rPr lang="en-US">
                <a:cs typeface="Calibri"/>
              </a:rPr>
              <a:t> met </a:t>
            </a:r>
            <a:r>
              <a:rPr lang="en-US" err="1">
                <a:cs typeface="Calibri"/>
              </a:rPr>
              <a:t>werken</a:t>
            </a:r>
            <a:r>
              <a:rPr lang="en-US">
                <a:cs typeface="Calibri"/>
              </a:rPr>
              <a:t> van virtual machine, </a:t>
            </a:r>
            <a:r>
              <a:rPr lang="en-US" err="1">
                <a:cs typeface="Calibri"/>
              </a:rPr>
              <a:t>netwerken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vr</a:t>
            </a:r>
            <a:r>
              <a:rPr lang="en-US">
                <a:cs typeface="Calibri"/>
              </a:rPr>
              <a:t> headsets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1592A2-5989-42C9-9C27-4AFF7971E1CF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80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Gezamelijk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onderzoek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Ze </a:t>
            </a:r>
            <a:r>
              <a:rPr lang="en-US" err="1">
                <a:cs typeface="Calibri"/>
              </a:rPr>
              <a:t>willen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omgeving</a:t>
            </a:r>
            <a:r>
              <a:rPr lang="en-US">
                <a:cs typeface="Calibri"/>
              </a:rPr>
              <a:t> in virtual reality </a:t>
            </a:r>
            <a:r>
              <a:rPr lang="en-US" err="1">
                <a:cs typeface="Calibri"/>
              </a:rPr>
              <a:t>voor</a:t>
            </a:r>
            <a:r>
              <a:rPr lang="en-US">
                <a:cs typeface="Calibri"/>
              </a:rPr>
              <a:t> mission planning. Dat </a:t>
            </a:r>
            <a:r>
              <a:rPr lang="en-US" err="1">
                <a:cs typeface="Calibri"/>
              </a:rPr>
              <a:t>mensen</a:t>
            </a:r>
            <a:r>
              <a:rPr lang="en-US">
                <a:cs typeface="Calibri"/>
              </a:rPr>
              <a:t> over de hele </a:t>
            </a:r>
            <a:r>
              <a:rPr lang="en-US" err="1">
                <a:cs typeface="Calibri"/>
              </a:rPr>
              <a:t>wereld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verbinden</a:t>
            </a:r>
            <a:r>
              <a:rPr lang="en-US">
                <a:cs typeface="Calibri"/>
              </a:rPr>
              <a:t> met de cloud </a:t>
            </a:r>
            <a:r>
              <a:rPr lang="en-US" err="1">
                <a:cs typeface="Calibri"/>
              </a:rPr>
              <a:t>en</a:t>
            </a:r>
            <a:r>
              <a:rPr lang="en-US">
                <a:cs typeface="Calibri"/>
              </a:rPr>
              <a:t> in </a:t>
            </a:r>
            <a:r>
              <a:rPr lang="en-US" err="1">
                <a:cs typeface="Calibri"/>
              </a:rPr>
              <a:t>een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virtuele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wereld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samen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kunnen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komen</a:t>
            </a:r>
            <a:r>
              <a:rPr lang="en-US">
                <a:cs typeface="Calibri"/>
              </a:rPr>
              <a:t>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TNO Het </a:t>
            </a:r>
            <a:r>
              <a:rPr lang="en-US" err="1">
                <a:cs typeface="Calibri"/>
              </a:rPr>
              <a:t>onderzoek</a:t>
            </a:r>
            <a:r>
              <a:rPr lang="en-US">
                <a:cs typeface="Calibri"/>
              </a:rPr>
              <a:t> hoe </a:t>
            </a:r>
            <a:r>
              <a:rPr lang="en-US" err="1">
                <a:cs typeface="Calibri"/>
              </a:rPr>
              <a:t>vertraging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bruikbaarheid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beinvloed</a:t>
            </a:r>
            <a:r>
              <a:rPr lang="en-US">
                <a:cs typeface="Calibri"/>
              </a:rPr>
              <a:t> van </a:t>
            </a:r>
            <a:r>
              <a:rPr lang="en-US" err="1">
                <a:cs typeface="Calibri"/>
              </a:rPr>
              <a:t>een</a:t>
            </a:r>
            <a:r>
              <a:rPr lang="en-US">
                <a:cs typeface="Calibri"/>
              </a:rPr>
              <a:t> cloud </a:t>
            </a:r>
            <a:r>
              <a:rPr lang="en-US" err="1">
                <a:cs typeface="Calibri"/>
              </a:rPr>
              <a:t>simulatie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Royal Dutch Army Wil </a:t>
            </a:r>
            <a:r>
              <a:rPr lang="en-US" err="1">
                <a:cs typeface="Calibri"/>
              </a:rPr>
              <a:t>onderzoeken</a:t>
            </a:r>
            <a:r>
              <a:rPr lang="en-US">
                <a:cs typeface="Calibri"/>
              </a:rPr>
              <a:t> hoe haptics in VR </a:t>
            </a:r>
            <a:r>
              <a:rPr lang="en-US" err="1">
                <a:cs typeface="Calibri"/>
              </a:rPr>
              <a:t>geimplementeerd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kunnen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worden</a:t>
            </a:r>
            <a:r>
              <a:rPr lang="en-US">
                <a:cs typeface="Calibri"/>
              </a:rPr>
              <a:t>. </a:t>
            </a:r>
            <a:r>
              <a:rPr lang="en-US" err="1">
                <a:cs typeface="Calibri"/>
              </a:rPr>
              <a:t>Zodat</a:t>
            </a:r>
            <a:r>
              <a:rPr lang="en-US">
                <a:cs typeface="Calibri"/>
              </a:rPr>
              <a:t> je </a:t>
            </a:r>
            <a:r>
              <a:rPr lang="en-US" err="1">
                <a:cs typeface="Calibri"/>
              </a:rPr>
              <a:t>bijvoorbeeld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kan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voelen</a:t>
            </a:r>
            <a:r>
              <a:rPr lang="en-US">
                <a:cs typeface="Calibri"/>
              </a:rPr>
              <a:t> hoe het </a:t>
            </a:r>
            <a:r>
              <a:rPr lang="en-US" err="1">
                <a:cs typeface="Calibri"/>
              </a:rPr>
              <a:t>hoogte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verschil</a:t>
            </a:r>
            <a:r>
              <a:rPr lang="en-US">
                <a:cs typeface="Calibri"/>
              </a:rPr>
              <a:t> in </a:t>
            </a:r>
            <a:r>
              <a:rPr lang="en-US" err="1">
                <a:cs typeface="Calibri"/>
              </a:rPr>
              <a:t>terrein</a:t>
            </a:r>
            <a:r>
              <a:rPr lang="en-US">
                <a:cs typeface="Calibri"/>
              </a:rPr>
              <a:t> of </a:t>
            </a:r>
            <a:r>
              <a:rPr lang="en-US" err="1">
                <a:cs typeface="Calibri"/>
              </a:rPr>
              <a:t>gebouwen</a:t>
            </a:r>
            <a:r>
              <a:rPr lang="en-US">
                <a:cs typeface="Calibri"/>
              </a:rPr>
              <a:t> is.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Den </a:t>
            </a:r>
            <a:r>
              <a:rPr lang="en-US" err="1">
                <a:cs typeface="Calibri"/>
              </a:rPr>
              <a:t>haag</a:t>
            </a:r>
            <a:r>
              <a:rPr lang="en-US">
                <a:cs typeface="Calibri"/>
              </a:rPr>
              <a:t> unity model, </a:t>
            </a:r>
            <a:r>
              <a:rPr lang="en-US" err="1">
                <a:cs typeface="Calibri"/>
              </a:rPr>
              <a:t>hebben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wij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zelf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gemaakt</a:t>
            </a:r>
            <a:r>
              <a:rPr lang="en-US">
                <a:cs typeface="Calibri"/>
              </a:rPr>
              <a:t> om </a:t>
            </a:r>
            <a:r>
              <a:rPr lang="en-US" err="1">
                <a:cs typeface="Calibri"/>
              </a:rPr>
              <a:t>ons</a:t>
            </a:r>
            <a:r>
              <a:rPr lang="en-US">
                <a:cs typeface="Calibri"/>
              </a:rPr>
              <a:t> project </a:t>
            </a:r>
            <a:r>
              <a:rPr lang="en-US" err="1">
                <a:cs typeface="Calibri"/>
              </a:rPr>
              <a:t>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testen</a:t>
            </a:r>
            <a:r>
              <a:rPr lang="en-US">
                <a:cs typeface="Calibri"/>
              </a:rPr>
              <a:t>. </a:t>
            </a:r>
          </a:p>
          <a:p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Uiteindelijk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moeten</a:t>
            </a:r>
            <a:r>
              <a:rPr lang="en-US">
                <a:cs typeface="Calibri"/>
              </a:rPr>
              <a:t> we </a:t>
            </a:r>
            <a:r>
              <a:rPr lang="en-US" err="1">
                <a:cs typeface="Calibri"/>
              </a:rPr>
              <a:t>deze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doelen</a:t>
            </a:r>
            <a:r>
              <a:rPr lang="en-US">
                <a:cs typeface="Calibri"/>
              </a:rPr>
              <a:t> van </a:t>
            </a:r>
            <a:r>
              <a:rPr lang="en-US" err="1">
                <a:cs typeface="Calibri"/>
              </a:rPr>
              <a:t>beide</a:t>
            </a:r>
            <a:r>
              <a:rPr lang="en-US">
                <a:cs typeface="Calibri"/>
              </a:rPr>
              <a:t> stakeholders </a:t>
            </a:r>
            <a:r>
              <a:rPr lang="en-US" err="1">
                <a:cs typeface="Calibri"/>
              </a:rPr>
              <a:t>samen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omzetten</a:t>
            </a:r>
            <a:r>
              <a:rPr lang="en-US">
                <a:cs typeface="Calibri"/>
              </a:rPr>
              <a:t> in </a:t>
            </a:r>
            <a:r>
              <a:rPr lang="en-US" err="1">
                <a:cs typeface="Calibri"/>
              </a:rPr>
              <a:t>een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tastbaar</a:t>
            </a:r>
            <a:r>
              <a:rPr lang="en-US">
                <a:cs typeface="Calibri"/>
              </a:rPr>
              <a:t>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1592A2-5989-42C9-9C27-4AFF7971E1CF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93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Vertel over </a:t>
            </a:r>
            <a:r>
              <a:rPr lang="en-US" err="1">
                <a:ea typeface="Calibri"/>
                <a:cs typeface="Calibri"/>
              </a:rPr>
              <a:t>gevonden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barrieres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laat</a:t>
            </a:r>
            <a:r>
              <a:rPr lang="en-US">
                <a:ea typeface="Calibri"/>
                <a:cs typeface="Calibri"/>
              </a:rPr>
              <a:t> de </a:t>
            </a:r>
            <a:r>
              <a:rPr lang="en-US" err="1">
                <a:ea typeface="Calibri"/>
                <a:cs typeface="Calibri"/>
              </a:rPr>
              <a:t>grafieken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zien</a:t>
            </a:r>
            <a:r>
              <a:rPr lang="en-US">
                <a:ea typeface="Calibri"/>
                <a:cs typeface="Calibri"/>
              </a:rPr>
              <a:t> op de html </a:t>
            </a:r>
            <a:r>
              <a:rPr lang="en-US" err="1">
                <a:ea typeface="Calibri"/>
                <a:cs typeface="Calibri"/>
              </a:rPr>
              <a:t>pagina's</a:t>
            </a:r>
            <a:r>
              <a:rPr lang="en-US">
                <a:ea typeface="Calibri"/>
                <a:cs typeface="Calibri"/>
              </a:rPr>
              <a:t>.</a:t>
            </a:r>
          </a:p>
          <a:p>
            <a:r>
              <a:rPr lang="en-US">
                <a:ea typeface="Calibri"/>
                <a:cs typeface="Calibri"/>
              </a:rPr>
              <a:t>KB </a:t>
            </a:r>
            <a:r>
              <a:rPr lang="en-US" err="1">
                <a:ea typeface="Calibri"/>
                <a:cs typeface="Calibri"/>
              </a:rPr>
              <a:t>waardes</a:t>
            </a:r>
            <a:r>
              <a:rPr lang="en-US">
                <a:ea typeface="Calibri"/>
                <a:cs typeface="Calibri"/>
              </a:rPr>
              <a:t> van clumsy </a:t>
            </a:r>
            <a:r>
              <a:rPr lang="en-US" err="1">
                <a:ea typeface="Calibri"/>
                <a:cs typeface="Calibri"/>
              </a:rPr>
              <a:t>niet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alvr</a:t>
            </a:r>
            <a:r>
              <a:rPr lang="en-US">
                <a:ea typeface="Calibri"/>
                <a:cs typeface="Calibri"/>
              </a:rPr>
              <a:t>, motion sickness per </a:t>
            </a:r>
            <a:r>
              <a:rPr lang="en-US" err="1">
                <a:ea typeface="Calibri"/>
                <a:cs typeface="Calibri"/>
              </a:rPr>
              <a:t>persoon</a:t>
            </a:r>
            <a:r>
              <a:rPr lang="en-US">
                <a:ea typeface="Calibri"/>
                <a:cs typeface="Calibri"/>
              </a:rPr>
              <a:t>.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 err="1">
                <a:ea typeface="Calibri"/>
                <a:cs typeface="Calibri"/>
              </a:rPr>
              <a:t>Deze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waardes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waren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gevraagd</a:t>
            </a:r>
            <a:r>
              <a:rPr lang="en-US">
                <a:ea typeface="Calibri"/>
                <a:cs typeface="Calibri"/>
              </a:rPr>
              <a:t> door </a:t>
            </a:r>
            <a:r>
              <a:rPr lang="en-US" err="1">
                <a:ea typeface="Calibri"/>
                <a:cs typeface="Calibri"/>
              </a:rPr>
              <a:t>onze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opdracht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gever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worden</a:t>
            </a:r>
            <a:r>
              <a:rPr lang="en-US">
                <a:ea typeface="Calibri"/>
                <a:cs typeface="Calibri"/>
              </a:rPr>
              <a:t> later </a:t>
            </a:r>
            <a:r>
              <a:rPr lang="en-US" err="1">
                <a:ea typeface="Calibri"/>
                <a:cs typeface="Calibri"/>
              </a:rPr>
              <a:t>ook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nog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gecombineerd</a:t>
            </a:r>
            <a:r>
              <a:rPr lang="en-US">
                <a:ea typeface="Calibri"/>
                <a:cs typeface="Calibri"/>
              </a:rPr>
              <a:t> met XR(haptic)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1592A2-5989-42C9-9C27-4AFF7971E1CF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780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Meer user experience test. </a:t>
            </a:r>
            <a:endParaRPr lang="en-US"/>
          </a:p>
          <a:p>
            <a:r>
              <a:rPr lang="en-US">
                <a:cs typeface="Calibri"/>
              </a:rPr>
              <a:t>Dat </a:t>
            </a:r>
            <a:r>
              <a:rPr lang="en-US" err="1">
                <a:cs typeface="Calibri"/>
              </a:rPr>
              <a:t>houd</a:t>
            </a:r>
            <a:r>
              <a:rPr lang="en-US">
                <a:cs typeface="Calibri"/>
              </a:rPr>
              <a:t> in quest </a:t>
            </a:r>
            <a:r>
              <a:rPr lang="en-US" err="1">
                <a:cs typeface="Calibri"/>
              </a:rPr>
              <a:t>en</a:t>
            </a:r>
            <a:r>
              <a:rPr lang="en-US">
                <a:cs typeface="Calibri"/>
              </a:rPr>
              <a:t> met de oculus </a:t>
            </a:r>
            <a:r>
              <a:rPr lang="en-US" err="1">
                <a:cs typeface="Calibri"/>
              </a:rPr>
              <a:t>vive</a:t>
            </a:r>
            <a:r>
              <a:rPr lang="en-US">
                <a:cs typeface="Calibri"/>
              </a:rPr>
              <a:t>. </a:t>
            </a:r>
          </a:p>
          <a:p>
            <a:r>
              <a:rPr lang="en-US" err="1">
                <a:cs typeface="Calibri"/>
              </a:rPr>
              <a:t>Bekabeld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onbekabeld</a:t>
            </a:r>
            <a:r>
              <a:rPr lang="en-US">
                <a:cs typeface="Calibri"/>
              </a:rPr>
              <a:t>. Meer </a:t>
            </a:r>
            <a:r>
              <a:rPr lang="en-US" err="1">
                <a:cs typeface="Calibri"/>
              </a:rPr>
              <a:t>testen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behalve</a:t>
            </a:r>
            <a:r>
              <a:rPr lang="en-US">
                <a:cs typeface="Calibri"/>
              </a:rPr>
              <a:t> latency </a:t>
            </a:r>
            <a:r>
              <a:rPr lang="en-US" err="1">
                <a:cs typeface="Calibri"/>
              </a:rPr>
              <a:t>en</a:t>
            </a:r>
            <a:r>
              <a:rPr lang="en-US">
                <a:cs typeface="Calibri"/>
              </a:rPr>
              <a:t> bandwidth</a:t>
            </a:r>
          </a:p>
          <a:p>
            <a:r>
              <a:rPr lang="en-US">
                <a:cs typeface="Calibri"/>
              </a:rPr>
              <a:t>Recordings van de artifacts </a:t>
            </a:r>
            <a:r>
              <a:rPr lang="en-US" err="1">
                <a:cs typeface="Calibri"/>
              </a:rPr>
              <a:t>bij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lagg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1592A2-5989-42C9-9C27-4AFF7971E1CF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87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7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47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6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32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530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91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11/15/2024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6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11/15/2024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57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11/15/2024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1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711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930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363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0" r:id="rId6"/>
    <p:sldLayoutId id="2147483776" r:id="rId7"/>
    <p:sldLayoutId id="2147483777" r:id="rId8"/>
    <p:sldLayoutId id="2147483778" r:id="rId9"/>
    <p:sldLayoutId id="2147483779" r:id="rId10"/>
    <p:sldLayoutId id="214748378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98F--eygC1E" TargetMode="Externa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9024"/>
            <a:ext cx="3076032" cy="391494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1"/>
              <a:t>Haptic Interface</a:t>
            </a:r>
            <a:br>
              <a:rPr lang="en-US" sz="3400" b="1"/>
            </a:br>
            <a:r>
              <a:rPr lang="en-US" sz="3400" b="1"/>
              <a:t>in a networked virtual environment</a:t>
            </a:r>
            <a:endParaRPr lang="en-US" sz="3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9624" y="4914199"/>
            <a:ext cx="2703583" cy="965440"/>
          </a:xfrm>
        </p:spPr>
        <p:txBody>
          <a:bodyPr>
            <a:normAutofit/>
          </a:bodyPr>
          <a:lstStyle/>
          <a:p>
            <a:r>
              <a:rPr lang="en-US" sz="1800">
                <a:latin typeface="Avenir Next LT Pro Light"/>
              </a:rPr>
              <a:t>Pirmin, Pepijn, Derk &amp; Chevan</a:t>
            </a:r>
          </a:p>
          <a:p>
            <a:endParaRPr lang="en-US" sz="180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613E8496-9903-FA34-9313-FD48F81F21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227" r="-6" b="-6"/>
          <a:stretch/>
        </p:blipFill>
        <p:spPr>
          <a:xfrm>
            <a:off x="4038600" y="1366555"/>
            <a:ext cx="7353299" cy="412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CC316-DDFD-A9AC-FC8C-EFE1D8A5B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err="1">
                <a:latin typeface="Univers Condensed"/>
              </a:rPr>
              <a:t>Demonstratie</a:t>
            </a:r>
            <a:endParaRPr lang="en-US" sz="2800">
              <a:latin typeface="Univers Condensed"/>
            </a:endParaRPr>
          </a:p>
          <a:p>
            <a:endParaRPr lang="en-US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FD744-6060-94AE-128D-784374BD4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VR </a:t>
            </a:r>
            <a:r>
              <a:rPr lang="en-US" err="1"/>
              <a:t>Omgeving</a:t>
            </a:r>
            <a:r>
              <a:rPr lang="en-US"/>
              <a:t> met/</a:t>
            </a:r>
            <a:r>
              <a:rPr lang="en-US" err="1"/>
              <a:t>zonder</a:t>
            </a:r>
            <a:r>
              <a:rPr lang="en-US"/>
              <a:t> delays</a:t>
            </a:r>
          </a:p>
          <a:p>
            <a:r>
              <a:rPr lang="en-US" err="1"/>
              <a:t>Handbewegingen</a:t>
            </a:r>
            <a:r>
              <a:rPr lang="en-US"/>
              <a:t> </a:t>
            </a:r>
            <a:r>
              <a:rPr lang="en-US" err="1"/>
              <a:t>meten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inzien</a:t>
            </a:r>
            <a:endParaRPr lang="en-US"/>
          </a:p>
          <a:p>
            <a:r>
              <a:rPr lang="en-US"/>
              <a:t>User Experience </a:t>
            </a:r>
            <a:r>
              <a:rPr lang="en-US" err="1"/>
              <a:t>testen</a:t>
            </a:r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4" name="Picture 3" descr="Performance Testing Services - Testscenario">
            <a:extLst>
              <a:ext uri="{FF2B5EF4-FFF2-40B4-BE49-F238E27FC236}">
                <a16:creationId xmlns:a16="http://schemas.microsoft.com/office/drawing/2014/main" id="{ED3A1BCB-5811-B748-6239-2F39D2013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5413" y="1572586"/>
            <a:ext cx="3814761" cy="325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581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pie chart&#10;&#10;Description automatically generated">
            <a:extLst>
              <a:ext uri="{FF2B5EF4-FFF2-40B4-BE49-F238E27FC236}">
                <a16:creationId xmlns:a16="http://schemas.microsoft.com/office/drawing/2014/main" id="{0685987D-4CD1-E1BD-D405-6E0750CE81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667" r="6248" b="2"/>
          <a:stretch/>
        </p:blipFill>
        <p:spPr>
          <a:xfrm>
            <a:off x="5611871" y="914026"/>
            <a:ext cx="6495042" cy="54196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956EC1-D74B-14C6-3885-42CDDE439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799763" cy="1473200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</a:pPr>
            <a:r>
              <a:rPr lang="en-US" sz="3600">
                <a:latin typeface="Univers Condensed"/>
              </a:rPr>
              <a:t>Planning</a:t>
            </a:r>
          </a:p>
          <a:p>
            <a:endParaRPr lang="en-US" sz="3600" b="1">
              <a:latin typeface="Univers Condensed"/>
            </a:endParaRPr>
          </a:p>
          <a:p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9FABE-DF50-D68E-021E-FAC311069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1710266"/>
            <a:ext cx="4909837" cy="44728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MVP Maken door </a:t>
            </a:r>
            <a:r>
              <a:rPr lang="en-US" err="1"/>
              <a:t>samenvoegen</a:t>
            </a:r>
            <a:r>
              <a:rPr lang="en-US"/>
              <a:t> (Haptics, Unity, VR setup)</a:t>
            </a:r>
          </a:p>
          <a:p>
            <a:r>
              <a:rPr lang="en-US"/>
              <a:t>Haptic </a:t>
            </a:r>
            <a:r>
              <a:rPr lang="en-US" err="1"/>
              <a:t>vertraging</a:t>
            </a:r>
          </a:p>
          <a:p>
            <a:r>
              <a:rPr lang="en-US"/>
              <a:t>Meer User Experience </a:t>
            </a:r>
            <a:r>
              <a:rPr lang="en-US" err="1"/>
              <a:t>testdata</a:t>
            </a:r>
            <a:endParaRPr lang="en-US"/>
          </a:p>
          <a:p>
            <a:r>
              <a:rPr lang="en-US" err="1"/>
              <a:t>Voorbereiding</a:t>
            </a:r>
            <a:r>
              <a:rPr lang="en-US"/>
              <a:t> op deadline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486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572,400+ Group Of Three People Stock Photos, Pictures &amp; Royalty-Free Images  - iStock | Group of people, Friends">
            <a:extLst>
              <a:ext uri="{FF2B5EF4-FFF2-40B4-BE49-F238E27FC236}">
                <a16:creationId xmlns:a16="http://schemas.microsoft.com/office/drawing/2014/main" id="{FFEB96F7-428A-44EA-1A32-88B0CA48A8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783" r="2" b="3776"/>
          <a:stretch/>
        </p:blipFill>
        <p:spPr>
          <a:xfrm>
            <a:off x="4981575" y="735286"/>
            <a:ext cx="6495042" cy="54196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6E559B-D6F0-4789-A823-746E952B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799763" cy="1473200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</a:pPr>
            <a:r>
              <a:rPr lang="en-US" sz="3600">
                <a:latin typeface="Univers Condensed"/>
              </a:rPr>
              <a:t>Introductie  team</a:t>
            </a:r>
          </a:p>
          <a:p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78537-8261-7928-22CE-CE3EF349B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387600"/>
            <a:ext cx="3799763" cy="37673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err="1"/>
              <a:t>Teamnamen</a:t>
            </a:r>
            <a:endParaRPr lang="en-US"/>
          </a:p>
          <a:p>
            <a:r>
              <a:rPr lang="en-US" err="1"/>
              <a:t>Aspiraties</a:t>
            </a:r>
            <a:r>
              <a:rPr lang="en-US"/>
              <a:t> </a:t>
            </a:r>
            <a:r>
              <a:rPr lang="en-US" err="1"/>
              <a:t>voor</a:t>
            </a:r>
            <a:r>
              <a:rPr lang="en-US"/>
              <a:t> </a:t>
            </a:r>
            <a:r>
              <a:rPr lang="en-US" err="1"/>
              <a:t>dit</a:t>
            </a:r>
            <a:r>
              <a:rPr lang="en-US"/>
              <a:t> project</a:t>
            </a:r>
          </a:p>
          <a:p>
            <a:r>
              <a:rPr lang="en-US" err="1"/>
              <a:t>Teambalans</a:t>
            </a:r>
            <a:r>
              <a:rPr lang="en-US"/>
              <a:t> VR/haptics</a:t>
            </a:r>
          </a:p>
          <a:p>
            <a:r>
              <a:rPr lang="en-US" err="1"/>
              <a:t>Vertrouwen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communicatie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170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ud computing diagram with text&#10;&#10;Description automatically generated">
            <a:extLst>
              <a:ext uri="{FF2B5EF4-FFF2-40B4-BE49-F238E27FC236}">
                <a16:creationId xmlns:a16="http://schemas.microsoft.com/office/drawing/2014/main" id="{3E9913F1-D17D-8765-F0CF-A157372A88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0418" b="1"/>
          <a:stretch/>
        </p:blipFill>
        <p:spPr>
          <a:xfrm>
            <a:off x="6098300" y="1654942"/>
            <a:ext cx="5417731" cy="44999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6AA65B-0850-5C50-21F5-1C79F00FE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799763" cy="1473200"/>
          </a:xfrm>
        </p:spPr>
        <p:txBody>
          <a:bodyPr>
            <a:normAutofit/>
          </a:bodyPr>
          <a:lstStyle/>
          <a:p>
            <a:r>
              <a:rPr lang="en-US" sz="3600"/>
              <a:t>Inleiding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52A90-5269-BF25-4CE6-324649A9A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387600"/>
            <a:ext cx="3799763" cy="37673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Projectgegevens</a:t>
            </a:r>
          </a:p>
          <a:p>
            <a:r>
              <a:rPr lang="en-US"/>
              <a:t>Milestone 1: Netwerk </a:t>
            </a:r>
            <a:r>
              <a:rPr lang="en-US" err="1"/>
              <a:t>degradatie</a:t>
            </a:r>
            <a:r>
              <a:rPr lang="en-US"/>
              <a:t> </a:t>
            </a:r>
            <a:r>
              <a:rPr lang="en-US" err="1"/>
              <a:t>simulatie</a:t>
            </a:r>
            <a:endParaRPr lang="en-US"/>
          </a:p>
          <a:p>
            <a:r>
              <a:rPr lang="en-US"/>
              <a:t>Milestone 2: Haptics Interfaced</a:t>
            </a:r>
          </a:p>
          <a:p>
            <a:r>
              <a:rPr lang="en-US"/>
              <a:t>Milestone 3: User Experience</a:t>
            </a:r>
          </a:p>
          <a:p>
            <a:r>
              <a:rPr lang="en-US" err="1"/>
              <a:t>Demonstratie</a:t>
            </a:r>
            <a:endParaRPr lang="en-US"/>
          </a:p>
          <a:p>
            <a:r>
              <a:rPr lang="en-US"/>
              <a:t>Planning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101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53615EE-C559-4E03-999B-5477F162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86D0DB0-CC82-4868-9E40-44D1164BD6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9879F10-54E5-4F60-A54F-91F348A6C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computer generated image of a city&#10;&#10;Description automatically generated">
            <a:extLst>
              <a:ext uri="{FF2B5EF4-FFF2-40B4-BE49-F238E27FC236}">
                <a16:creationId xmlns:a16="http://schemas.microsoft.com/office/drawing/2014/main" id="{93795666-4F56-BE41-6E81-280DCEB04C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704" r="2" b="4283"/>
          <a:stretch/>
        </p:blipFill>
        <p:spPr>
          <a:xfrm>
            <a:off x="7315200" y="1066798"/>
            <a:ext cx="4076700" cy="22771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AAF605B-E7C7-CD21-6088-480CDF3E4A5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" b="11633"/>
          <a:stretch/>
        </p:blipFill>
        <p:spPr>
          <a:xfrm>
            <a:off x="7315200" y="3548609"/>
            <a:ext cx="4076700" cy="22425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3987B1-7C4A-04BA-748B-B7458BA60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09637"/>
            <a:ext cx="6119812" cy="1316736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</a:pPr>
            <a:r>
              <a:rPr lang="en-US" err="1">
                <a:latin typeface="Univers Condensed"/>
              </a:rPr>
              <a:t>Projectgegevens</a:t>
            </a:r>
            <a:endParaRPr lang="en-US">
              <a:latin typeface="Univers Condensed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26C6E-12E1-3F34-CC7B-D7E16C39F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05780"/>
            <a:ext cx="6233082" cy="35826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2 Stakeholders: TNO &amp; Royal Dutch Military R&amp;D</a:t>
            </a:r>
          </a:p>
          <a:p>
            <a:r>
              <a:rPr lang="en-US"/>
              <a:t>VR mission planning</a:t>
            </a:r>
          </a:p>
          <a:p>
            <a:r>
              <a:rPr lang="en-US"/>
              <a:t>Doel: Cloud-&gt;Headset,  delay/</a:t>
            </a:r>
            <a:r>
              <a:rPr lang="en-US" err="1"/>
              <a:t>bandwith</a:t>
            </a:r>
            <a:r>
              <a:rPr lang="en-US"/>
              <a:t> </a:t>
            </a:r>
            <a:r>
              <a:rPr lang="en-US" err="1"/>
              <a:t>metingen</a:t>
            </a:r>
            <a:endParaRPr lang="en-US"/>
          </a:p>
          <a:p>
            <a:r>
              <a:rPr lang="en-US"/>
              <a:t>Den Haag </a:t>
            </a:r>
            <a:r>
              <a:rPr lang="en-US" err="1"/>
              <a:t>terrein</a:t>
            </a:r>
            <a:r>
              <a:rPr lang="en-US"/>
              <a:t> model </a:t>
            </a:r>
            <a:r>
              <a:rPr lang="en-US" err="1"/>
              <a:t>en</a:t>
            </a:r>
            <a:r>
              <a:rPr lang="en-US"/>
              <a:t> Haptics</a:t>
            </a:r>
          </a:p>
          <a:p>
            <a:r>
              <a:rPr lang="en-US"/>
              <a:t>Alle </a:t>
            </a:r>
            <a:r>
              <a:rPr lang="en-US" err="1"/>
              <a:t>systemen</a:t>
            </a:r>
            <a:r>
              <a:rPr lang="en-US"/>
              <a:t> in </a:t>
            </a:r>
            <a:r>
              <a:rPr lang="en-US" err="1"/>
              <a:t>een</a:t>
            </a:r>
            <a:r>
              <a:rPr lang="en-US"/>
              <a:t> PSP</a:t>
            </a:r>
          </a:p>
          <a:p>
            <a:r>
              <a:rPr lang="en-US" err="1"/>
              <a:t>Duidelijke</a:t>
            </a:r>
            <a:r>
              <a:rPr lang="en-US"/>
              <a:t> Milestones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305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9DFF7-EA50-991F-AD1C-4E964238D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>
                <a:latin typeface="Univers Condensed"/>
              </a:rPr>
              <a:t>Milestone 1: </a:t>
            </a:r>
            <a:r>
              <a:rPr lang="en-US" sz="2800" err="1">
                <a:latin typeface="Univers Condensed"/>
              </a:rPr>
              <a:t>vertragingen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136B69-CB62-F9C2-1D11-30662936A2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0523" y="1567887"/>
            <a:ext cx="11065895" cy="3962426"/>
          </a:xfrm>
        </p:spPr>
      </p:pic>
    </p:spTree>
    <p:extLst>
      <p:ext uri="{BB962C8B-B14F-4D97-AF65-F5344CB8AC3E}">
        <p14:creationId xmlns:p14="http://schemas.microsoft.com/office/powerpoint/2010/main" val="1173723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DCB3299-9AC1-921D-3405-F1757DA38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 fontScale="90000"/>
          </a:bodyPr>
          <a:lstStyle/>
          <a:p>
            <a:r>
              <a:rPr lang="en-US" err="1">
                <a:ea typeface="+mj-lt"/>
                <a:cs typeface="+mj-lt"/>
              </a:rPr>
              <a:t>Artificiële</a:t>
            </a:r>
            <a:r>
              <a:rPr lang="en-US">
                <a:ea typeface="+mj-lt"/>
                <a:cs typeface="+mj-lt"/>
              </a:rPr>
              <a:t> </a:t>
            </a:r>
            <a:r>
              <a:rPr lang="en-US" err="1"/>
              <a:t>degradatie</a:t>
            </a:r>
            <a:r>
              <a:rPr lang="en-US"/>
              <a:t> in </a:t>
            </a:r>
            <a:r>
              <a:rPr lang="en-US" err="1"/>
              <a:t>een</a:t>
            </a:r>
            <a:r>
              <a:rPr lang="en-US"/>
              <a:t> simulated </a:t>
            </a:r>
            <a:r>
              <a:rPr lang="en-US" err="1"/>
              <a:t>vr</a:t>
            </a:r>
            <a:r>
              <a:rPr lang="en-US"/>
              <a:t> </a:t>
            </a:r>
            <a:r>
              <a:rPr lang="en-US" err="1"/>
              <a:t>netwerk</a:t>
            </a:r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D79855D-AEF9-ED4B-F203-069A76BF57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0292678"/>
              </p:ext>
            </p:extLst>
          </p:nvPr>
        </p:nvGraphicFramePr>
        <p:xfrm>
          <a:off x="700216" y="2231081"/>
          <a:ext cx="3306385" cy="14690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5729">
                  <a:extLst>
                    <a:ext uri="{9D8B030D-6E8A-4147-A177-3AD203B41FA5}">
                      <a16:colId xmlns:a16="http://schemas.microsoft.com/office/drawing/2014/main" val="364045502"/>
                    </a:ext>
                  </a:extLst>
                </a:gridCol>
                <a:gridCol w="1260656">
                  <a:extLst>
                    <a:ext uri="{9D8B030D-6E8A-4147-A177-3AD203B41FA5}">
                      <a16:colId xmlns:a16="http://schemas.microsoft.com/office/drawing/2014/main" val="2023844654"/>
                    </a:ext>
                  </a:extLst>
                </a:gridCol>
              </a:tblGrid>
              <a:tr h="3672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KB/s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1391811"/>
                  </a:ext>
                </a:extLst>
              </a:tr>
              <a:tr h="3672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Artifacts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8588512"/>
                  </a:ext>
                </a:extLst>
              </a:tr>
              <a:tr h="3672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Usability limit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2600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976866"/>
                  </a:ext>
                </a:extLst>
              </a:tr>
              <a:tr h="3672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Crash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1300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635285"/>
                  </a:ext>
                </a:extLst>
              </a:tr>
            </a:tbl>
          </a:graphicData>
        </a:graphic>
      </p:graphicFrame>
      <p:pic>
        <p:nvPicPr>
          <p:cNvPr id="3" name="Picture 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69D5742C-289F-E2A5-946D-48F9B0A80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5212" y="3989091"/>
            <a:ext cx="3935559" cy="2040053"/>
          </a:xfrm>
          <a:prstGeom prst="rect">
            <a:avLst/>
          </a:prstGeom>
        </p:spPr>
      </p:pic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9136BC2C-AA14-4F7C-F953-D1096552D2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696255"/>
              </p:ext>
            </p:extLst>
          </p:nvPr>
        </p:nvGraphicFramePr>
        <p:xfrm>
          <a:off x="701589" y="3914345"/>
          <a:ext cx="3306383" cy="21091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64045502"/>
                    </a:ext>
                  </a:extLst>
                </a:gridCol>
                <a:gridCol w="1274383">
                  <a:extLst>
                    <a:ext uri="{9D8B030D-6E8A-4147-A177-3AD203B41FA5}">
                      <a16:colId xmlns:a16="http://schemas.microsoft.com/office/drawing/2014/main" val="2023844654"/>
                    </a:ext>
                  </a:extLst>
                </a:gridCol>
              </a:tblGrid>
              <a:tr h="3672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err="1"/>
                        <a:t>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1391811"/>
                  </a:ext>
                </a:extLst>
              </a:tr>
              <a:tr h="3672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No change notice (10)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3-30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668075"/>
                  </a:ext>
                </a:extLst>
              </a:tr>
              <a:tr h="3672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Smooth (10-7)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30-100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8588512"/>
                  </a:ext>
                </a:extLst>
              </a:tr>
              <a:tr h="3672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Usable (7-5)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100-200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976866"/>
                  </a:ext>
                </a:extLst>
              </a:tr>
              <a:tr h="3672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sto MT"/>
                        </a:rPr>
                        <a:t>Usability limit 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635285"/>
                  </a:ext>
                </a:extLst>
              </a:tr>
            </a:tbl>
          </a:graphicData>
        </a:graphic>
      </p:graphicFrame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88151C4-3311-FDD6-A717-3BC13E9EA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144" y="1485900"/>
            <a:ext cx="3228631" cy="45415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7E6ED22-023B-1461-EB4E-5562839B0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654" y="1854708"/>
            <a:ext cx="1835666" cy="18493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2BF3D5-99A9-BDA0-577C-1F68AF6ECB6C}"/>
              </a:ext>
            </a:extLst>
          </p:cNvPr>
          <p:cNvSpPr txBox="1"/>
          <p:nvPr/>
        </p:nvSpPr>
        <p:spPr>
          <a:xfrm>
            <a:off x="6425514" y="2965622"/>
            <a:ext cx="159264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/>
              <a:t>Source: </a:t>
            </a:r>
            <a:r>
              <a:rPr lang="en-US" sz="1000">
                <a:ea typeface="+mn-lt"/>
                <a:cs typeface="+mn-lt"/>
                <a:hlinkClick r:id="rId6"/>
              </a:rPr>
              <a:t>https://www.youtube.com/watch?v=98F--eygC1E</a:t>
            </a:r>
            <a:r>
              <a:rPr lang="en-US" sz="1000">
                <a:ea typeface="+mn-lt"/>
                <a:cs typeface="+mn-lt"/>
              </a:rPr>
              <a:t> </a:t>
            </a:r>
          </a:p>
          <a:p>
            <a:r>
              <a:rPr lang="en-US" sz="1000"/>
              <a:t>Author: daniel100</a:t>
            </a:r>
          </a:p>
        </p:txBody>
      </p:sp>
    </p:spTree>
    <p:extLst>
      <p:ext uri="{BB962C8B-B14F-4D97-AF65-F5344CB8AC3E}">
        <p14:creationId xmlns:p14="http://schemas.microsoft.com/office/powerpoint/2010/main" val="2091923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41BFA31-6544-45C2-9DA0-9E1C5E0B1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36F877-5419-44C1-A2CD-376BDDDC3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4B21692-652C-4371-95C5-05248EF34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7890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video editing&#10;&#10;Description automatically generated">
            <a:extLst>
              <a:ext uri="{FF2B5EF4-FFF2-40B4-BE49-F238E27FC236}">
                <a16:creationId xmlns:a16="http://schemas.microsoft.com/office/drawing/2014/main" id="{6DDCAC94-5C3B-CF8B-40B9-CAE35FE2FE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439" r="-2" b="-2"/>
          <a:stretch/>
        </p:blipFill>
        <p:spPr>
          <a:xfrm>
            <a:off x="804496" y="1581669"/>
            <a:ext cx="5128862" cy="2709315"/>
          </a:xfrm>
          <a:prstGeom prst="rect">
            <a:avLst/>
          </a:prstGeom>
        </p:spPr>
      </p:pic>
      <p:pic>
        <p:nvPicPr>
          <p:cNvPr id="3" name="Picture 2" descr="A computer screen shot of a hand&#10;&#10;Description automatically generated">
            <a:extLst>
              <a:ext uri="{FF2B5EF4-FFF2-40B4-BE49-F238E27FC236}">
                <a16:creationId xmlns:a16="http://schemas.microsoft.com/office/drawing/2014/main" id="{3E6C9137-4D55-42EC-6D16-5D65F337A3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383"/>
          <a:stretch/>
        </p:blipFill>
        <p:spPr>
          <a:xfrm>
            <a:off x="6090967" y="3090183"/>
            <a:ext cx="5085200" cy="27115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0FA2D4-EBFF-DF73-76FE-544DF449D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799873"/>
            <a:ext cx="9674347" cy="783818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400"/>
              <a:t>Milestone 2: Haptics Interfaced</a:t>
            </a:r>
          </a:p>
        </p:txBody>
      </p:sp>
    </p:spTree>
    <p:extLst>
      <p:ext uri="{BB962C8B-B14F-4D97-AF65-F5344CB8AC3E}">
        <p14:creationId xmlns:p14="http://schemas.microsoft.com/office/powerpoint/2010/main" val="2209244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1A504-8FD3-F2E5-2CE6-6D37BAECF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Haptics in 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089F9-E445-1274-2819-90802D130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Delta altitude/ </a:t>
            </a:r>
            <a:r>
              <a:rPr lang="en-US" err="1"/>
              <a:t>terreinverschil</a:t>
            </a:r>
            <a:r>
              <a:rPr lang="en-US"/>
              <a:t> </a:t>
            </a:r>
            <a:r>
              <a:rPr lang="en-US" err="1"/>
              <a:t>voelbaar</a:t>
            </a:r>
            <a:r>
              <a:rPr lang="en-US"/>
              <a:t> </a:t>
            </a:r>
            <a:r>
              <a:rPr lang="en-US" err="1"/>
              <a:t>maken</a:t>
            </a:r>
            <a:endParaRPr lang="en-US"/>
          </a:p>
          <a:p>
            <a:r>
              <a:rPr lang="en-US" err="1"/>
              <a:t>Handbewegingen</a:t>
            </a:r>
            <a:r>
              <a:rPr lang="en-US"/>
              <a:t> </a:t>
            </a:r>
            <a:r>
              <a:rPr lang="en-US" err="1"/>
              <a:t>omzetten</a:t>
            </a:r>
            <a:r>
              <a:rPr lang="en-US"/>
              <a:t> </a:t>
            </a:r>
            <a:r>
              <a:rPr lang="en-US" err="1"/>
              <a:t>naar</a:t>
            </a:r>
            <a:r>
              <a:rPr lang="en-US"/>
              <a:t> </a:t>
            </a:r>
            <a:r>
              <a:rPr lang="en-US" err="1"/>
              <a:t>een</a:t>
            </a:r>
            <a:r>
              <a:rPr lang="en-US"/>
              <a:t> key "©"</a:t>
            </a:r>
          </a:p>
          <a:p>
            <a:r>
              <a:rPr lang="en-US"/>
              <a:t>Movement met WASD</a:t>
            </a:r>
          </a:p>
          <a:p>
            <a:endParaRPr lang="en-US"/>
          </a:p>
          <a:p>
            <a:r>
              <a:rPr lang="en-US"/>
              <a:t>Mix van keyboard, haptics &amp; VR </a:t>
            </a:r>
            <a:r>
              <a:rPr lang="en-US" err="1"/>
              <a:t>voor</a:t>
            </a:r>
            <a:r>
              <a:rPr lang="en-US"/>
              <a:t> camera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86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E9FF6E-ECC4-496D-FECA-5682FDB75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8" y="909637"/>
            <a:ext cx="6400800" cy="130759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>
                <a:latin typeface="Univers Condensed"/>
              </a:rPr>
              <a:t>Milestone 3: User Experience</a:t>
            </a:r>
          </a:p>
          <a:p>
            <a:pPr>
              <a:lnSpc>
                <a:spcPct val="90000"/>
              </a:lnSpc>
            </a:pP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350A5-2E9E-B5D9-999E-021FBFCCC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88" y="2221992"/>
            <a:ext cx="6400800" cy="3739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Questionnaire</a:t>
            </a:r>
          </a:p>
          <a:p>
            <a:r>
              <a:rPr lang="en-US"/>
              <a:t>4 Testcases</a:t>
            </a:r>
          </a:p>
          <a:p>
            <a:r>
              <a:rPr lang="en-US" err="1"/>
              <a:t>Onkundige</a:t>
            </a:r>
            <a:r>
              <a:rPr lang="en-US"/>
              <a:t> expertise</a:t>
            </a:r>
          </a:p>
          <a:p>
            <a:r>
              <a:rPr lang="en-US" err="1"/>
              <a:t>Grafische</a:t>
            </a:r>
            <a:r>
              <a:rPr lang="en-US"/>
              <a:t> Display van </a:t>
            </a:r>
            <a:r>
              <a:rPr lang="en-US" err="1"/>
              <a:t>Gegevens</a:t>
            </a:r>
            <a:endParaRPr lang="en-US"/>
          </a:p>
          <a:p>
            <a:r>
              <a:rPr lang="en-US"/>
              <a:t>JSON Data export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E813B4C-6731-0B72-5252-A79AB0E20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E0E8146-6E65-2E6C-0C86-547E3C925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6145599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194312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ChronicleVTI</vt:lpstr>
      <vt:lpstr>Haptic Interface in a networked virtual environment</vt:lpstr>
      <vt:lpstr>Introductie  team </vt:lpstr>
      <vt:lpstr>Inleiding</vt:lpstr>
      <vt:lpstr>Projectgegevens</vt:lpstr>
      <vt:lpstr>Milestone 1: vertragingen</vt:lpstr>
      <vt:lpstr>Artificiële degradatie in een simulated vr netwerk</vt:lpstr>
      <vt:lpstr>Milestone 2: Haptics Interfaced</vt:lpstr>
      <vt:lpstr>Haptics in unity</vt:lpstr>
      <vt:lpstr>Milestone 3: User Experience </vt:lpstr>
      <vt:lpstr>Demonstratie </vt:lpstr>
      <vt:lpstr>Planning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2024-09-13T13:12:05Z</dcterms:created>
  <dcterms:modified xsi:type="dcterms:W3CDTF">2024-11-15T11:22:05Z</dcterms:modified>
</cp:coreProperties>
</file>

<file path=docProps/thumbnail.jpeg>
</file>